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57" r:id="rId4"/>
    <p:sldId id="263" r:id="rId5"/>
    <p:sldId id="264" r:id="rId6"/>
    <p:sldId id="265" r:id="rId7"/>
    <p:sldId id="266" r:id="rId8"/>
    <p:sldId id="267" r:id="rId9"/>
    <p:sldId id="268" r:id="rId10"/>
    <p:sldId id="270" r:id="rId11"/>
    <p:sldId id="272" r:id="rId12"/>
    <p:sldId id="261" r:id="rId13"/>
    <p:sldId id="259" r:id="rId14"/>
    <p:sldId id="260" r:id="rId15"/>
    <p:sldId id="262" r:id="rId16"/>
    <p:sldId id="271" r:id="rId17"/>
    <p:sldId id="274" r:id="rId18"/>
    <p:sldId id="282" r:id="rId19"/>
    <p:sldId id="280" r:id="rId20"/>
    <p:sldId id="276" r:id="rId21"/>
    <p:sldId id="277" r:id="rId22"/>
    <p:sldId id="284" r:id="rId23"/>
    <p:sldId id="286" r:id="rId24"/>
    <p:sldId id="281" r:id="rId25"/>
    <p:sldId id="287" r:id="rId26"/>
    <p:sldId id="27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A96CD3-7BD4-8E5B-7853-84A099955928}" v="6" dt="2021-09-28T00:06:19.902"/>
    <p1510:client id="{1B2E5CCB-05A9-05E9-AC79-4567F319A2C9}" v="11" dt="2021-09-27T23:39:33.897"/>
    <p1510:client id="{2957DF15-72D3-2437-70AE-D6872C77A5EB}" v="12" dt="2021-09-28T00:15:14.401"/>
    <p1510:client id="{89706DA3-D580-4F5A-A474-BBD68036C1DB}" v="20" dt="2021-09-27T23:54:28.738"/>
    <p1510:client id="{A5AAE029-4F01-4E21-EB5E-872260EEAE8C}" v="327" dt="2021-09-28T00:14:15.966"/>
    <p1510:client id="{B4513750-C045-49DE-8C69-BE9F558F4C8B}" v="270" dt="2021-09-28T00:00:45.8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104" y="3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1227dbd8dec36b8133d7e04eb8489b412cd8b73d3440119f864f6b678234a355::" providerId="AD" clId="Web-{1F320722-3553-E253-81F5-08835E25A00A}"/>
    <pc:docChg chg="addSld delSld modSld">
      <pc:chgData name="Guest User" userId="S::urn:spo:anon#1227dbd8dec36b8133d7e04eb8489b412cd8b73d3440119f864f6b678234a355::" providerId="AD" clId="Web-{1F320722-3553-E253-81F5-08835E25A00A}" dt="2021-09-23T06:02:26.225" v="68"/>
      <pc:docMkLst>
        <pc:docMk/>
      </pc:docMkLst>
      <pc:sldChg chg="modSp del">
        <pc:chgData name="Guest User" userId="S::urn:spo:anon#1227dbd8dec36b8133d7e04eb8489b412cd8b73d3440119f864f6b678234a355::" providerId="AD" clId="Web-{1F320722-3553-E253-81F5-08835E25A00A}" dt="2021-09-23T06:01:29.316" v="47"/>
        <pc:sldMkLst>
          <pc:docMk/>
          <pc:sldMk cId="2213165055" sldId="273"/>
        </pc:sldMkLst>
        <pc:spChg chg="mod">
          <ac:chgData name="Guest User" userId="S::urn:spo:anon#1227dbd8dec36b8133d7e04eb8489b412cd8b73d3440119f864f6b678234a355::" providerId="AD" clId="Web-{1F320722-3553-E253-81F5-08835E25A00A}" dt="2021-09-22T23:58:58.277" v="38" actId="20577"/>
          <ac:spMkLst>
            <pc:docMk/>
            <pc:sldMk cId="2213165055" sldId="273"/>
            <ac:spMk id="3" creationId="{71A81D88-B5AA-40E2-A5C4-5848E4A0CD96}"/>
          </ac:spMkLst>
        </pc:spChg>
      </pc:sldChg>
      <pc:sldChg chg="addSp delSp modSp new del">
        <pc:chgData name="Guest User" userId="S::urn:spo:anon#1227dbd8dec36b8133d7e04eb8489b412cd8b73d3440119f864f6b678234a355::" providerId="AD" clId="Web-{1F320722-3553-E253-81F5-08835E25A00A}" dt="2021-09-23T06:02:26.225" v="68"/>
        <pc:sldMkLst>
          <pc:docMk/>
          <pc:sldMk cId="3035991507" sldId="275"/>
        </pc:sldMkLst>
        <pc:spChg chg="mod">
          <ac:chgData name="Guest User" userId="S::urn:spo:anon#1227dbd8dec36b8133d7e04eb8489b412cd8b73d3440119f864f6b678234a355::" providerId="AD" clId="Web-{1F320722-3553-E253-81F5-08835E25A00A}" dt="2021-09-22T23:38:13.342" v="8" actId="20577"/>
          <ac:spMkLst>
            <pc:docMk/>
            <pc:sldMk cId="3035991507" sldId="275"/>
            <ac:spMk id="2" creationId="{46BD0B5F-7776-497D-AC64-27832468BF13}"/>
          </ac:spMkLst>
        </pc:spChg>
        <pc:spChg chg="del">
          <ac:chgData name="Guest User" userId="S::urn:spo:anon#1227dbd8dec36b8133d7e04eb8489b412cd8b73d3440119f864f6b678234a355::" providerId="AD" clId="Web-{1F320722-3553-E253-81F5-08835E25A00A}" dt="2021-09-22T23:38:29.811" v="9"/>
          <ac:spMkLst>
            <pc:docMk/>
            <pc:sldMk cId="3035991507" sldId="275"/>
            <ac:spMk id="3" creationId="{31DEB51B-76C2-4253-9CC5-E12A8C2792A5}"/>
          </ac:spMkLst>
        </pc:spChg>
        <pc:picChg chg="add mod ord">
          <ac:chgData name="Guest User" userId="S::urn:spo:anon#1227dbd8dec36b8133d7e04eb8489b412cd8b73d3440119f864f6b678234a355::" providerId="AD" clId="Web-{1F320722-3553-E253-81F5-08835E25A00A}" dt="2021-09-22T23:38:37.514" v="11" actId="14100"/>
          <ac:picMkLst>
            <pc:docMk/>
            <pc:sldMk cId="3035991507" sldId="275"/>
            <ac:picMk id="4" creationId="{78E03DA1-EDF4-43D3-A137-BF1E748C8F4F}"/>
          </ac:picMkLst>
        </pc:picChg>
        <pc:picChg chg="add">
          <ac:chgData name="Guest User" userId="S::urn:spo:anon#1227dbd8dec36b8133d7e04eb8489b412cd8b73d3440119f864f6b678234a355::" providerId="AD" clId="Web-{1F320722-3553-E253-81F5-08835E25A00A}" dt="2021-09-23T00:06:58.585" v="39"/>
          <ac:picMkLst>
            <pc:docMk/>
            <pc:sldMk cId="3035991507" sldId="275"/>
            <ac:picMk id="6" creationId="{5439BE1C-D3C8-42FA-900F-9E858B771352}"/>
          </ac:picMkLst>
        </pc:picChg>
      </pc:sldChg>
      <pc:sldChg chg="new del">
        <pc:chgData name="Guest User" userId="S::urn:spo:anon#1227dbd8dec36b8133d7e04eb8489b412cd8b73d3440119f864f6b678234a355::" providerId="AD" clId="Web-{1F320722-3553-E253-81F5-08835E25A00A}" dt="2021-09-23T06:01:06.205" v="42"/>
        <pc:sldMkLst>
          <pc:docMk/>
          <pc:sldMk cId="3212634395" sldId="283"/>
        </pc:sldMkLst>
      </pc:sldChg>
      <pc:sldChg chg="modSp add replId">
        <pc:chgData name="Guest User" userId="S::urn:spo:anon#1227dbd8dec36b8133d7e04eb8489b412cd8b73d3440119f864f6b678234a355::" providerId="AD" clId="Web-{1F320722-3553-E253-81F5-08835E25A00A}" dt="2021-09-23T06:01:25.081" v="46" actId="20577"/>
        <pc:sldMkLst>
          <pc:docMk/>
          <pc:sldMk cId="2597117395" sldId="284"/>
        </pc:sldMkLst>
        <pc:spChg chg="mod">
          <ac:chgData name="Guest User" userId="S::urn:spo:anon#1227dbd8dec36b8133d7e04eb8489b412cd8b73d3440119f864f6b678234a355::" providerId="AD" clId="Web-{1F320722-3553-E253-81F5-08835E25A00A}" dt="2021-09-23T06:01:17.425" v="44" actId="20577"/>
          <ac:spMkLst>
            <pc:docMk/>
            <pc:sldMk cId="2597117395" sldId="284"/>
            <ac:spMk id="2" creationId="{F7C0F953-FA19-4C18-93D7-43D084A6EB02}"/>
          </ac:spMkLst>
        </pc:spChg>
        <pc:spChg chg="mod">
          <ac:chgData name="Guest User" userId="S::urn:spo:anon#1227dbd8dec36b8133d7e04eb8489b412cd8b73d3440119f864f6b678234a355::" providerId="AD" clId="Web-{1F320722-3553-E253-81F5-08835E25A00A}" dt="2021-09-23T06:01:25.081" v="46" actId="20577"/>
          <ac:spMkLst>
            <pc:docMk/>
            <pc:sldMk cId="2597117395" sldId="284"/>
            <ac:spMk id="3" creationId="{4E6A9E87-104A-4C9B-90DD-8861EEAEF3D9}"/>
          </ac:spMkLst>
        </pc:spChg>
      </pc:sldChg>
      <pc:sldChg chg="addSp delSp modSp new del">
        <pc:chgData name="Guest User" userId="S::urn:spo:anon#1227dbd8dec36b8133d7e04eb8489b412cd8b73d3440119f864f6b678234a355::" providerId="AD" clId="Web-{1F320722-3553-E253-81F5-08835E25A00A}" dt="2021-09-23T06:01:55.021" v="54"/>
        <pc:sldMkLst>
          <pc:docMk/>
          <pc:sldMk cId="2865093936" sldId="285"/>
        </pc:sldMkLst>
        <pc:spChg chg="add del mod">
          <ac:chgData name="Guest User" userId="S::urn:spo:anon#1227dbd8dec36b8133d7e04eb8489b412cd8b73d3440119f864f6b678234a355::" providerId="AD" clId="Web-{1F320722-3553-E253-81F5-08835E25A00A}" dt="2021-09-23T06:01:47.020" v="52"/>
          <ac:spMkLst>
            <pc:docMk/>
            <pc:sldMk cId="2865093936" sldId="285"/>
            <ac:spMk id="4" creationId="{930D6344-198B-49AD-B33C-13D2C4676652}"/>
          </ac:spMkLst>
        </pc:spChg>
      </pc:sldChg>
      <pc:sldChg chg="addSp modSp add replId">
        <pc:chgData name="Guest User" userId="S::urn:spo:anon#1227dbd8dec36b8133d7e04eb8489b412cd8b73d3440119f864f6b678234a355::" providerId="AD" clId="Web-{1F320722-3553-E253-81F5-08835E25A00A}" dt="2021-09-23T06:02:22.506" v="67" actId="14100"/>
        <pc:sldMkLst>
          <pc:docMk/>
          <pc:sldMk cId="2255871963" sldId="286"/>
        </pc:sldMkLst>
        <pc:spChg chg="mod">
          <ac:chgData name="Guest User" userId="S::urn:spo:anon#1227dbd8dec36b8133d7e04eb8489b412cd8b73d3440119f864f6b678234a355::" providerId="AD" clId="Web-{1F320722-3553-E253-81F5-08835E25A00A}" dt="2021-09-23T06:02:04.459" v="60" actId="20577"/>
          <ac:spMkLst>
            <pc:docMk/>
            <pc:sldMk cId="2255871963" sldId="286"/>
            <ac:spMk id="2" creationId="{F7C0F953-FA19-4C18-93D7-43D084A6EB02}"/>
          </ac:spMkLst>
        </pc:spChg>
        <pc:spChg chg="mod">
          <ac:chgData name="Guest User" userId="S::urn:spo:anon#1227dbd8dec36b8133d7e04eb8489b412cd8b73d3440119f864f6b678234a355::" providerId="AD" clId="Web-{1F320722-3553-E253-81F5-08835E25A00A}" dt="2021-09-23T06:02:15.022" v="64" actId="20577"/>
          <ac:spMkLst>
            <pc:docMk/>
            <pc:sldMk cId="2255871963" sldId="286"/>
            <ac:spMk id="3" creationId="{4E6A9E87-104A-4C9B-90DD-8861EEAEF3D9}"/>
          </ac:spMkLst>
        </pc:spChg>
        <pc:picChg chg="add mod">
          <ac:chgData name="Guest User" userId="S::urn:spo:anon#1227dbd8dec36b8133d7e04eb8489b412cd8b73d3440119f864f6b678234a355::" providerId="AD" clId="Web-{1F320722-3553-E253-81F5-08835E25A00A}" dt="2021-09-23T06:02:22.506" v="67" actId="14100"/>
          <ac:picMkLst>
            <pc:docMk/>
            <pc:sldMk cId="2255871963" sldId="286"/>
            <ac:picMk id="4" creationId="{52018C68-169A-4DF3-8CD9-A5FB84A7C978}"/>
          </ac:picMkLst>
        </pc:picChg>
      </pc:sldChg>
    </pc:docChg>
  </pc:docChgLst>
  <pc:docChgLst>
    <pc:chgData name="Guest User" userId="S::urn:spo:anon#1227dbd8dec36b8133d7e04eb8489b412cd8b73d3440119f864f6b678234a355::" providerId="AD" clId="Web-{1B2E5CCB-05A9-05E9-AC79-4567F319A2C9}"/>
    <pc:docChg chg="modSld">
      <pc:chgData name="Guest User" userId="S::urn:spo:anon#1227dbd8dec36b8133d7e04eb8489b412cd8b73d3440119f864f6b678234a355::" providerId="AD" clId="Web-{1B2E5CCB-05A9-05E9-AC79-4567F319A2C9}" dt="2021-09-27T23:39:33.897" v="9" actId="1076"/>
      <pc:docMkLst>
        <pc:docMk/>
      </pc:docMkLst>
      <pc:sldChg chg="addSp delSp modSp">
        <pc:chgData name="Guest User" userId="S::urn:spo:anon#1227dbd8dec36b8133d7e04eb8489b412cd8b73d3440119f864f6b678234a355::" providerId="AD" clId="Web-{1B2E5CCB-05A9-05E9-AC79-4567F319A2C9}" dt="2021-09-27T23:39:33.897" v="9" actId="1076"/>
        <pc:sldMkLst>
          <pc:docMk/>
          <pc:sldMk cId="3868343851" sldId="274"/>
        </pc:sldMkLst>
        <pc:spChg chg="add del mod">
          <ac:chgData name="Guest User" userId="S::urn:spo:anon#1227dbd8dec36b8133d7e04eb8489b412cd8b73d3440119f864f6b678234a355::" providerId="AD" clId="Web-{1B2E5CCB-05A9-05E9-AC79-4567F319A2C9}" dt="2021-09-27T23:39:14.428" v="1"/>
          <ac:spMkLst>
            <pc:docMk/>
            <pc:sldMk cId="3868343851" sldId="274"/>
            <ac:spMk id="4" creationId="{E749AE97-F846-464C-B011-9B554ECFE3FF}"/>
          </ac:spMkLst>
        </pc:spChg>
        <pc:picChg chg="add mod ord">
          <ac:chgData name="Guest User" userId="S::urn:spo:anon#1227dbd8dec36b8133d7e04eb8489b412cd8b73d3440119f864f6b678234a355::" providerId="AD" clId="Web-{1B2E5CCB-05A9-05E9-AC79-4567F319A2C9}" dt="2021-09-27T23:39:33.897" v="9" actId="1076"/>
          <ac:picMkLst>
            <pc:docMk/>
            <pc:sldMk cId="3868343851" sldId="274"/>
            <ac:picMk id="5" creationId="{C6F4340C-C3D0-4B3A-A167-DA517EF01505}"/>
          </ac:picMkLst>
        </pc:picChg>
        <pc:picChg chg="del">
          <ac:chgData name="Guest User" userId="S::urn:spo:anon#1227dbd8dec36b8133d7e04eb8489b412cd8b73d3440119f864f6b678234a355::" providerId="AD" clId="Web-{1B2E5CCB-05A9-05E9-AC79-4567F319A2C9}" dt="2021-09-27T23:38:55.489" v="0"/>
          <ac:picMkLst>
            <pc:docMk/>
            <pc:sldMk cId="3868343851" sldId="274"/>
            <ac:picMk id="7" creationId="{5D9684EE-AC12-44D3-B2E6-AAE7CD0B82B9}"/>
          </ac:picMkLst>
        </pc:picChg>
      </pc:sldChg>
    </pc:docChg>
  </pc:docChgLst>
  <pc:docChgLst>
    <pc:chgData name="Guest User" userId="S::urn:spo:anon#1227dbd8dec36b8133d7e04eb8489b412cd8b73d3440119f864f6b678234a355::" providerId="AD" clId="Web-{A5AAE029-4F01-4E21-EB5E-872260EEAE8C}"/>
    <pc:docChg chg="addSld modSld">
      <pc:chgData name="Guest User" userId="S::urn:spo:anon#1227dbd8dec36b8133d7e04eb8489b412cd8b73d3440119f864f6b678234a355::" providerId="AD" clId="Web-{A5AAE029-4F01-4E21-EB5E-872260EEAE8C}" dt="2021-09-28T00:14:15.310" v="181" actId="20577"/>
      <pc:docMkLst>
        <pc:docMk/>
      </pc:docMkLst>
      <pc:sldChg chg="modSp">
        <pc:chgData name="Guest User" userId="S::urn:spo:anon#1227dbd8dec36b8133d7e04eb8489b412cd8b73d3440119f864f6b678234a355::" providerId="AD" clId="Web-{A5AAE029-4F01-4E21-EB5E-872260EEAE8C}" dt="2021-09-27T23:51:53.328" v="3" actId="14100"/>
        <pc:sldMkLst>
          <pc:docMk/>
          <pc:sldMk cId="3040858628" sldId="261"/>
        </pc:sldMkLst>
        <pc:picChg chg="mod modCrop">
          <ac:chgData name="Guest User" userId="S::urn:spo:anon#1227dbd8dec36b8133d7e04eb8489b412cd8b73d3440119f864f6b678234a355::" providerId="AD" clId="Web-{A5AAE029-4F01-4E21-EB5E-872260EEAE8C}" dt="2021-09-27T23:51:53.328" v="3" actId="14100"/>
          <ac:picMkLst>
            <pc:docMk/>
            <pc:sldMk cId="3040858628" sldId="261"/>
            <ac:picMk id="11" creationId="{4BE0D396-3841-42BB-A155-2E91826059A9}"/>
          </ac:picMkLst>
        </pc:picChg>
      </pc:sldChg>
      <pc:sldChg chg="addSp delSp modSp">
        <pc:chgData name="Guest User" userId="S::urn:spo:anon#1227dbd8dec36b8133d7e04eb8489b412cd8b73d3440119f864f6b678234a355::" providerId="AD" clId="Web-{A5AAE029-4F01-4E21-EB5E-872260EEAE8C}" dt="2021-09-28T00:07:28.692" v="8" actId="14100"/>
        <pc:sldMkLst>
          <pc:docMk/>
          <pc:sldMk cId="3629508618" sldId="278"/>
        </pc:sldMkLst>
        <pc:picChg chg="add mod">
          <ac:chgData name="Guest User" userId="S::urn:spo:anon#1227dbd8dec36b8133d7e04eb8489b412cd8b73d3440119f864f6b678234a355::" providerId="AD" clId="Web-{A5AAE029-4F01-4E21-EB5E-872260EEAE8C}" dt="2021-09-28T00:07:28.692" v="8" actId="14100"/>
          <ac:picMkLst>
            <pc:docMk/>
            <pc:sldMk cId="3629508618" sldId="278"/>
            <ac:picMk id="3" creationId="{557C7C7E-300E-4AA7-A38A-00BFAEAEF618}"/>
          </ac:picMkLst>
        </pc:picChg>
        <pc:picChg chg="del">
          <ac:chgData name="Guest User" userId="S::urn:spo:anon#1227dbd8dec36b8133d7e04eb8489b412cd8b73d3440119f864f6b678234a355::" providerId="AD" clId="Web-{A5AAE029-4F01-4E21-EB5E-872260EEAE8C}" dt="2021-09-28T00:07:10.504" v="4"/>
          <ac:picMkLst>
            <pc:docMk/>
            <pc:sldMk cId="3629508618" sldId="278"/>
            <ac:picMk id="5" creationId="{5877074A-E721-4C54-B68D-082258C019D5}"/>
          </ac:picMkLst>
        </pc:picChg>
      </pc:sldChg>
      <pc:sldChg chg="modSp">
        <pc:chgData name="Guest User" userId="S::urn:spo:anon#1227dbd8dec36b8133d7e04eb8489b412cd8b73d3440119f864f6b678234a355::" providerId="AD" clId="Web-{A5AAE029-4F01-4E21-EB5E-872260EEAE8C}" dt="2021-09-28T00:14:15.310" v="181" actId="20577"/>
        <pc:sldMkLst>
          <pc:docMk/>
          <pc:sldMk cId="2849001602" sldId="281"/>
        </pc:sldMkLst>
        <pc:spChg chg="mod">
          <ac:chgData name="Guest User" userId="S::urn:spo:anon#1227dbd8dec36b8133d7e04eb8489b412cd8b73d3440119f864f6b678234a355::" providerId="AD" clId="Web-{A5AAE029-4F01-4E21-EB5E-872260EEAE8C}" dt="2021-09-28T00:12:50.058" v="95" actId="20577"/>
          <ac:spMkLst>
            <pc:docMk/>
            <pc:sldMk cId="2849001602" sldId="281"/>
            <ac:spMk id="2" creationId="{7C13CD65-7015-4C56-9429-BBD9C13BF79F}"/>
          </ac:spMkLst>
        </pc:spChg>
        <pc:spChg chg="mod">
          <ac:chgData name="Guest User" userId="S::urn:spo:anon#1227dbd8dec36b8133d7e04eb8489b412cd8b73d3440119f864f6b678234a355::" providerId="AD" clId="Web-{A5AAE029-4F01-4E21-EB5E-872260EEAE8C}" dt="2021-09-28T00:14:15.310" v="181" actId="20577"/>
          <ac:spMkLst>
            <pc:docMk/>
            <pc:sldMk cId="2849001602" sldId="281"/>
            <ac:spMk id="3" creationId="{5E3050E8-8C52-40FB-98C8-FF5488F16411}"/>
          </ac:spMkLst>
        </pc:spChg>
      </pc:sldChg>
      <pc:sldChg chg="add replId">
        <pc:chgData name="Guest User" userId="S::urn:spo:anon#1227dbd8dec36b8133d7e04eb8489b412cd8b73d3440119f864f6b678234a355::" providerId="AD" clId="Web-{A5AAE029-4F01-4E21-EB5E-872260EEAE8C}" dt="2021-09-28T00:11:12.759" v="11"/>
        <pc:sldMkLst>
          <pc:docMk/>
          <pc:sldMk cId="3874220789" sldId="287"/>
        </pc:sldMkLst>
      </pc:sldChg>
    </pc:docChg>
  </pc:docChgLst>
  <pc:docChgLst>
    <pc:chgData name="Guest User" userId="S::urn:spo:anon#1227dbd8dec36b8133d7e04eb8489b412cd8b73d3440119f864f6b678234a355::" providerId="AD" clId="Web-{7E2DA973-3EEB-3E7C-9DD8-1522A9889188}"/>
    <pc:docChg chg="modSld">
      <pc:chgData name="Guest User" userId="S::urn:spo:anon#1227dbd8dec36b8133d7e04eb8489b412cd8b73d3440119f864f6b678234a355::" providerId="AD" clId="Web-{7E2DA973-3EEB-3E7C-9DD8-1522A9889188}" dt="2021-09-23T14:58:29.457" v="15" actId="14100"/>
      <pc:docMkLst>
        <pc:docMk/>
      </pc:docMkLst>
      <pc:sldChg chg="modSp">
        <pc:chgData name="Guest User" userId="S::urn:spo:anon#1227dbd8dec36b8133d7e04eb8489b412cd8b73d3440119f864f6b678234a355::" providerId="AD" clId="Web-{7E2DA973-3EEB-3E7C-9DD8-1522A9889188}" dt="2021-09-23T14:58:29.457" v="15" actId="14100"/>
        <pc:sldMkLst>
          <pc:docMk/>
          <pc:sldMk cId="44991648" sldId="257"/>
        </pc:sldMkLst>
        <pc:spChg chg="mod">
          <ac:chgData name="Guest User" userId="S::urn:spo:anon#1227dbd8dec36b8133d7e04eb8489b412cd8b73d3440119f864f6b678234a355::" providerId="AD" clId="Web-{7E2DA973-3EEB-3E7C-9DD8-1522A9889188}" dt="2021-09-23T14:58:29.457" v="15" actId="14100"/>
          <ac:spMkLst>
            <pc:docMk/>
            <pc:sldMk cId="44991648" sldId="257"/>
            <ac:spMk id="3" creationId="{4461B783-5B05-418D-A444-A91D6A601430}"/>
          </ac:spMkLst>
        </pc:spChg>
      </pc:sldChg>
    </pc:docChg>
  </pc:docChgLst>
  <pc:docChgLst>
    <pc:chgData name="LeDoux, Kyle (ledo1213@vandals.uidaho.edu)" userId="S::ledo1213@vandals.uidaho.edu::2aeae26b-ed9c-4af0-aef6-0383d53e03bd" providerId="AD" clId="Web-{EEC99E16-428D-F437-8382-BAEE7E2AC439}"/>
    <pc:docChg chg="addSld delSld modSld sldOrd">
      <pc:chgData name="LeDoux, Kyle (ledo1213@vandals.uidaho.edu)" userId="S::ledo1213@vandals.uidaho.edu::2aeae26b-ed9c-4af0-aef6-0383d53e03bd" providerId="AD" clId="Web-{EEC99E16-428D-F437-8382-BAEE7E2AC439}" dt="2021-09-22T01:04:52.164" v="708" actId="14100"/>
      <pc:docMkLst>
        <pc:docMk/>
      </pc:docMkLst>
      <pc:sldChg chg="addSp delSp modSp new">
        <pc:chgData name="LeDoux, Kyle (ledo1213@vandals.uidaho.edu)" userId="S::ledo1213@vandals.uidaho.edu::2aeae26b-ed9c-4af0-aef6-0383d53e03bd" providerId="AD" clId="Web-{EEC99E16-428D-F437-8382-BAEE7E2AC439}" dt="2021-09-22T01:04:43.555" v="707" actId="1076"/>
        <pc:sldMkLst>
          <pc:docMk/>
          <pc:sldMk cId="938673168" sldId="263"/>
        </pc:sldMkLst>
        <pc:spChg chg="del">
          <ac:chgData name="LeDoux, Kyle (ledo1213@vandals.uidaho.edu)" userId="S::ledo1213@vandals.uidaho.edu::2aeae26b-ed9c-4af0-aef6-0383d53e03bd" providerId="AD" clId="Web-{EEC99E16-428D-F437-8382-BAEE7E2AC439}" dt="2021-09-21T23:45:12.784" v="8"/>
          <ac:spMkLst>
            <pc:docMk/>
            <pc:sldMk cId="938673168" sldId="263"/>
            <ac:spMk id="2" creationId="{328CE43B-0E4A-4AE1-9B5A-1FAE65669575}"/>
          </ac:spMkLst>
        </pc:spChg>
        <pc:spChg chg="mod ord">
          <ac:chgData name="LeDoux, Kyle (ledo1213@vandals.uidaho.edu)" userId="S::ledo1213@vandals.uidaho.edu::2aeae26b-ed9c-4af0-aef6-0383d53e03bd" providerId="AD" clId="Web-{EEC99E16-428D-F437-8382-BAEE7E2AC439}" dt="2021-09-22T01:04:19.491" v="704" actId="14100"/>
          <ac:spMkLst>
            <pc:docMk/>
            <pc:sldMk cId="938673168" sldId="263"/>
            <ac:spMk id="3" creationId="{38CD471D-EC0A-4513-9B36-835616833D5D}"/>
          </ac:spMkLst>
        </pc:spChg>
        <pc:spChg chg="add del mod">
          <ac:chgData name="LeDoux, Kyle (ledo1213@vandals.uidaho.edu)" userId="S::ledo1213@vandals.uidaho.edu::2aeae26b-ed9c-4af0-aef6-0383d53e03bd" providerId="AD" clId="Web-{EEC99E16-428D-F437-8382-BAEE7E2AC439}" dt="2021-09-21T23:56:56.783" v="156"/>
          <ac:spMkLst>
            <pc:docMk/>
            <pc:sldMk cId="938673168" sldId="263"/>
            <ac:spMk id="4" creationId="{59415D59-6C52-4EA6-AF7D-5B1A034EDE17}"/>
          </ac:spMkLst>
        </pc:spChg>
        <pc:spChg chg="add mod">
          <ac:chgData name="LeDoux, Kyle (ledo1213@vandals.uidaho.edu)" userId="S::ledo1213@vandals.uidaho.edu::2aeae26b-ed9c-4af0-aef6-0383d53e03bd" providerId="AD" clId="Web-{EEC99E16-428D-F437-8382-BAEE7E2AC439}" dt="2021-09-22T01:04:10.897" v="703" actId="20577"/>
          <ac:spMkLst>
            <pc:docMk/>
            <pc:sldMk cId="938673168" sldId="263"/>
            <ac:spMk id="6" creationId="{F384176C-AE78-49D2-8DA1-6BAE5F20C08A}"/>
          </ac:spMkLst>
        </pc:spChg>
        <pc:spChg chg="add mod">
          <ac:chgData name="LeDoux, Kyle (ledo1213@vandals.uidaho.edu)" userId="S::ledo1213@vandals.uidaho.edu::2aeae26b-ed9c-4af0-aef6-0383d53e03bd" providerId="AD" clId="Web-{EEC99E16-428D-F437-8382-BAEE7E2AC439}" dt="2021-09-22T01:04:43.555" v="707" actId="1076"/>
          <ac:spMkLst>
            <pc:docMk/>
            <pc:sldMk cId="938673168" sldId="263"/>
            <ac:spMk id="7" creationId="{629D711A-48C7-4826-BF41-F7D9AAFC657C}"/>
          </ac:spMkLst>
        </pc:spChg>
        <pc:picChg chg="add mod">
          <ac:chgData name="LeDoux, Kyle (ledo1213@vandals.uidaho.edu)" userId="S::ledo1213@vandals.uidaho.edu::2aeae26b-ed9c-4af0-aef6-0383d53e03bd" providerId="AD" clId="Web-{EEC99E16-428D-F437-8382-BAEE7E2AC439}" dt="2021-09-22T00:42:33.501" v="534" actId="1076"/>
          <ac:picMkLst>
            <pc:docMk/>
            <pc:sldMk cId="938673168" sldId="263"/>
            <ac:picMk id="2" creationId="{FC3E1667-0070-4289-AA0E-0485CC318607}"/>
          </ac:picMkLst>
        </pc:picChg>
        <pc:picChg chg="add mod ord">
          <ac:chgData name="LeDoux, Kyle (ledo1213@vandals.uidaho.edu)" userId="S::ledo1213@vandals.uidaho.edu::2aeae26b-ed9c-4af0-aef6-0383d53e03bd" providerId="AD" clId="Web-{EEC99E16-428D-F437-8382-BAEE7E2AC439}" dt="2021-09-22T00:42:49.611" v="538" actId="1076"/>
          <ac:picMkLst>
            <pc:docMk/>
            <pc:sldMk cId="938673168" sldId="263"/>
            <ac:picMk id="12" creationId="{3E837CA1-2B8D-498C-AE9F-DE8A72D85D62}"/>
          </ac:picMkLst>
        </pc:picChg>
        <pc:picChg chg="add del mod">
          <ac:chgData name="LeDoux, Kyle (ledo1213@vandals.uidaho.edu)" userId="S::ledo1213@vandals.uidaho.edu::2aeae26b-ed9c-4af0-aef6-0383d53e03bd" providerId="AD" clId="Web-{EEC99E16-428D-F437-8382-BAEE7E2AC439}" dt="2021-09-22T00:03:12.526" v="234"/>
          <ac:picMkLst>
            <pc:docMk/>
            <pc:sldMk cId="938673168" sldId="263"/>
            <ac:picMk id="13" creationId="{33684A6C-8711-4F63-B9B7-3276B448D7E2}"/>
          </ac:picMkLst>
        </pc:picChg>
        <pc:cxnChg chg="add del mod">
          <ac:chgData name="LeDoux, Kyle (ledo1213@vandals.uidaho.edu)" userId="S::ledo1213@vandals.uidaho.edu::2aeae26b-ed9c-4af0-aef6-0383d53e03bd" providerId="AD" clId="Web-{EEC99E16-428D-F437-8382-BAEE7E2AC439}" dt="2021-09-21T23:56:56.783" v="155"/>
          <ac:cxnSpMkLst>
            <pc:docMk/>
            <pc:sldMk cId="938673168" sldId="263"/>
            <ac:cxnSpMk id="5" creationId="{8F2DE755-40A2-4EA6-A212-F65C44E26EF5}"/>
          </ac:cxnSpMkLst>
        </pc:cxnChg>
        <pc:cxnChg chg="add del mod">
          <ac:chgData name="LeDoux, Kyle (ledo1213@vandals.uidaho.edu)" userId="S::ledo1213@vandals.uidaho.edu::2aeae26b-ed9c-4af0-aef6-0383d53e03bd" providerId="AD" clId="Web-{EEC99E16-428D-F437-8382-BAEE7E2AC439}" dt="2021-09-21T23:57:00.955" v="158"/>
          <ac:cxnSpMkLst>
            <pc:docMk/>
            <pc:sldMk cId="938673168" sldId="263"/>
            <ac:cxnSpMk id="6" creationId="{3AD7EFB4-4CC1-47B3-903E-309BADA289B5}"/>
          </ac:cxnSpMkLst>
        </pc:cxnChg>
        <pc:cxnChg chg="add del mod">
          <ac:chgData name="LeDoux, Kyle (ledo1213@vandals.uidaho.edu)" userId="S::ledo1213@vandals.uidaho.edu::2aeae26b-ed9c-4af0-aef6-0383d53e03bd" providerId="AD" clId="Web-{EEC99E16-428D-F437-8382-BAEE7E2AC439}" dt="2021-09-21T23:56:56.783" v="154"/>
          <ac:cxnSpMkLst>
            <pc:docMk/>
            <pc:sldMk cId="938673168" sldId="263"/>
            <ac:cxnSpMk id="7" creationId="{89AA7DDD-ED3A-4F9B-9982-35A318DA8F76}"/>
          </ac:cxnSpMkLst>
        </pc:cxnChg>
        <pc:cxnChg chg="add del mod">
          <ac:chgData name="LeDoux, Kyle (ledo1213@vandals.uidaho.edu)" userId="S::ledo1213@vandals.uidaho.edu::2aeae26b-ed9c-4af0-aef6-0383d53e03bd" providerId="AD" clId="Web-{EEC99E16-428D-F437-8382-BAEE7E2AC439}" dt="2021-09-21T23:57:00.955" v="157"/>
          <ac:cxnSpMkLst>
            <pc:docMk/>
            <pc:sldMk cId="938673168" sldId="263"/>
            <ac:cxnSpMk id="8" creationId="{5872B5DC-4390-4577-853F-5719BD0D90AC}"/>
          </ac:cxnSpMkLst>
        </pc:cxnChg>
      </pc:sldChg>
      <pc:sldChg chg="new del">
        <pc:chgData name="LeDoux, Kyle (ledo1213@vandals.uidaho.edu)" userId="S::ledo1213@vandals.uidaho.edu::2aeae26b-ed9c-4af0-aef6-0383d53e03bd" providerId="AD" clId="Web-{EEC99E16-428D-F437-8382-BAEE7E2AC439}" dt="2021-09-21T23:50:13.382" v="44"/>
        <pc:sldMkLst>
          <pc:docMk/>
          <pc:sldMk cId="1695209928" sldId="264"/>
        </pc:sldMkLst>
      </pc:sldChg>
      <pc:sldChg chg="addSp delSp modSp add replId">
        <pc:chgData name="LeDoux, Kyle (ledo1213@vandals.uidaho.edu)" userId="S::ledo1213@vandals.uidaho.edu::2aeae26b-ed9c-4af0-aef6-0383d53e03bd" providerId="AD" clId="Web-{EEC99E16-428D-F437-8382-BAEE7E2AC439}" dt="2021-09-22T00:44:53.520" v="539"/>
        <pc:sldMkLst>
          <pc:docMk/>
          <pc:sldMk cId="2296309909" sldId="264"/>
        </pc:sldMkLst>
        <pc:spChg chg="mod">
          <ac:chgData name="LeDoux, Kyle (ledo1213@vandals.uidaho.edu)" userId="S::ledo1213@vandals.uidaho.edu::2aeae26b-ed9c-4af0-aef6-0383d53e03bd" providerId="AD" clId="Web-{EEC99E16-428D-F437-8382-BAEE7E2AC439}" dt="2021-09-21T23:58:31.133" v="173" actId="14100"/>
          <ac:spMkLst>
            <pc:docMk/>
            <pc:sldMk cId="2296309909" sldId="264"/>
            <ac:spMk id="3" creationId="{38CD471D-EC0A-4513-9B36-835616833D5D}"/>
          </ac:spMkLst>
        </pc:spChg>
        <pc:spChg chg="del">
          <ac:chgData name="LeDoux, Kyle (ledo1213@vandals.uidaho.edu)" userId="S::ledo1213@vandals.uidaho.edu::2aeae26b-ed9c-4af0-aef6-0383d53e03bd" providerId="AD" clId="Web-{EEC99E16-428D-F437-8382-BAEE7E2AC439}" dt="2021-09-21T23:56:44.767" v="151"/>
          <ac:spMkLst>
            <pc:docMk/>
            <pc:sldMk cId="2296309909" sldId="264"/>
            <ac:spMk id="4" creationId="{59415D59-6C52-4EA6-AF7D-5B1A034EDE17}"/>
          </ac:spMkLst>
        </pc:spChg>
        <pc:spChg chg="add del mod">
          <ac:chgData name="LeDoux, Kyle (ledo1213@vandals.uidaho.edu)" userId="S::ledo1213@vandals.uidaho.edu::2aeae26b-ed9c-4af0-aef6-0383d53e03bd" providerId="AD" clId="Web-{EEC99E16-428D-F437-8382-BAEE7E2AC439}" dt="2021-09-21T23:56:27.781" v="146"/>
          <ac:spMkLst>
            <pc:docMk/>
            <pc:sldMk cId="2296309909" sldId="264"/>
            <ac:spMk id="9" creationId="{491B046C-5343-4CCE-9B31-4AEB3C25DA4D}"/>
          </ac:spMkLst>
        </pc:spChg>
        <pc:spChg chg="add mod">
          <ac:chgData name="LeDoux, Kyle (ledo1213@vandals.uidaho.edu)" userId="S::ledo1213@vandals.uidaho.edu::2aeae26b-ed9c-4af0-aef6-0383d53e03bd" providerId="AD" clId="Web-{EEC99E16-428D-F437-8382-BAEE7E2AC439}" dt="2021-09-21T23:59:52.357" v="198" actId="1076"/>
          <ac:spMkLst>
            <pc:docMk/>
            <pc:sldMk cId="2296309909" sldId="264"/>
            <ac:spMk id="17" creationId="{88322355-262F-4208-BA00-F4532A13C449}"/>
          </ac:spMkLst>
        </pc:spChg>
        <pc:spChg chg="add mod">
          <ac:chgData name="LeDoux, Kyle (ledo1213@vandals.uidaho.edu)" userId="S::ledo1213@vandals.uidaho.edu::2aeae26b-ed9c-4af0-aef6-0383d53e03bd" providerId="AD" clId="Web-{EEC99E16-428D-F437-8382-BAEE7E2AC439}" dt="2021-09-22T00:00:08.233" v="206" actId="1076"/>
          <ac:spMkLst>
            <pc:docMk/>
            <pc:sldMk cId="2296309909" sldId="264"/>
            <ac:spMk id="18" creationId="{BB0219B1-9962-4B1A-AD16-42AE4FB55D43}"/>
          </ac:spMkLst>
        </pc:spChg>
        <pc:spChg chg="add del mod">
          <ac:chgData name="LeDoux, Kyle (ledo1213@vandals.uidaho.edu)" userId="S::ledo1213@vandals.uidaho.edu::2aeae26b-ed9c-4af0-aef6-0383d53e03bd" providerId="AD" clId="Web-{EEC99E16-428D-F437-8382-BAEE7E2AC439}" dt="2021-09-22T00:44:53.520" v="539"/>
          <ac:spMkLst>
            <pc:docMk/>
            <pc:sldMk cId="2296309909" sldId="264"/>
            <ac:spMk id="19" creationId="{96FA417E-7C57-4D11-81B2-D8A93F06007A}"/>
          </ac:spMkLst>
        </pc:spChg>
        <pc:picChg chg="add mod">
          <ac:chgData name="LeDoux, Kyle (ledo1213@vandals.uidaho.edu)" userId="S::ledo1213@vandals.uidaho.edu::2aeae26b-ed9c-4af0-aef6-0383d53e03bd" providerId="AD" clId="Web-{EEC99E16-428D-F437-8382-BAEE7E2AC439}" dt="2021-09-21T23:58:41.306" v="176" actId="1076"/>
          <ac:picMkLst>
            <pc:docMk/>
            <pc:sldMk cId="2296309909" sldId="264"/>
            <ac:picMk id="2" creationId="{F508359E-812E-4D99-9682-B334D49F2693}"/>
          </ac:picMkLst>
        </pc:picChg>
        <pc:picChg chg="add del mod">
          <ac:chgData name="LeDoux, Kyle (ledo1213@vandals.uidaho.edu)" userId="S::ledo1213@vandals.uidaho.edu::2aeae26b-ed9c-4af0-aef6-0383d53e03bd" providerId="AD" clId="Web-{EEC99E16-428D-F437-8382-BAEE7E2AC439}" dt="2021-09-21T23:57:44.865" v="169"/>
          <ac:picMkLst>
            <pc:docMk/>
            <pc:sldMk cId="2296309909" sldId="264"/>
            <ac:picMk id="14" creationId="{8B0ADE07-E924-4C6E-99D9-23458C7A93D1}"/>
          </ac:picMkLst>
        </pc:picChg>
        <pc:picChg chg="add mod">
          <ac:chgData name="LeDoux, Kyle (ledo1213@vandals.uidaho.edu)" userId="S::ledo1213@vandals.uidaho.edu::2aeae26b-ed9c-4af0-aef6-0383d53e03bd" providerId="AD" clId="Web-{EEC99E16-428D-F437-8382-BAEE7E2AC439}" dt="2021-09-21T23:58:33.149" v="174" actId="1076"/>
          <ac:picMkLst>
            <pc:docMk/>
            <pc:sldMk cId="2296309909" sldId="264"/>
            <ac:picMk id="15" creationId="{9290AEFE-6630-4F48-A3E5-7EDF92738D42}"/>
          </ac:picMkLst>
        </pc:picChg>
        <pc:picChg chg="add mod">
          <ac:chgData name="LeDoux, Kyle (ledo1213@vandals.uidaho.edu)" userId="S::ledo1213@vandals.uidaho.edu::2aeae26b-ed9c-4af0-aef6-0383d53e03bd" providerId="AD" clId="Web-{EEC99E16-428D-F437-8382-BAEE7E2AC439}" dt="2021-09-21T23:59:27.871" v="180" actId="1076"/>
          <ac:picMkLst>
            <pc:docMk/>
            <pc:sldMk cId="2296309909" sldId="264"/>
            <ac:picMk id="16" creationId="{71FFA370-B62B-46D9-946F-FC371A3D6B9E}"/>
          </ac:picMkLst>
        </pc:picChg>
        <pc:cxnChg chg="del">
          <ac:chgData name="LeDoux, Kyle (ledo1213@vandals.uidaho.edu)" userId="S::ledo1213@vandals.uidaho.edu::2aeae26b-ed9c-4af0-aef6-0383d53e03bd" providerId="AD" clId="Web-{EEC99E16-428D-F437-8382-BAEE7E2AC439}" dt="2021-09-21T23:56:44.767" v="150"/>
          <ac:cxnSpMkLst>
            <pc:docMk/>
            <pc:sldMk cId="2296309909" sldId="264"/>
            <ac:cxnSpMk id="5" creationId="{8F2DE755-40A2-4EA6-A212-F65C44E26EF5}"/>
          </ac:cxnSpMkLst>
        </pc:cxnChg>
        <pc:cxnChg chg="del">
          <ac:chgData name="LeDoux, Kyle (ledo1213@vandals.uidaho.edu)" userId="S::ledo1213@vandals.uidaho.edu::2aeae26b-ed9c-4af0-aef6-0383d53e03bd" providerId="AD" clId="Web-{EEC99E16-428D-F437-8382-BAEE7E2AC439}" dt="2021-09-21T23:56:44.767" v="149"/>
          <ac:cxnSpMkLst>
            <pc:docMk/>
            <pc:sldMk cId="2296309909" sldId="264"/>
            <ac:cxnSpMk id="6" creationId="{3AD7EFB4-4CC1-47B3-903E-309BADA289B5}"/>
          </ac:cxnSpMkLst>
        </pc:cxnChg>
        <pc:cxnChg chg="del mod">
          <ac:chgData name="LeDoux, Kyle (ledo1213@vandals.uidaho.edu)" userId="S::ledo1213@vandals.uidaho.edu::2aeae26b-ed9c-4af0-aef6-0383d53e03bd" providerId="AD" clId="Web-{EEC99E16-428D-F437-8382-BAEE7E2AC439}" dt="2021-09-21T23:56:44.767" v="148"/>
          <ac:cxnSpMkLst>
            <pc:docMk/>
            <pc:sldMk cId="2296309909" sldId="264"/>
            <ac:cxnSpMk id="7" creationId="{89AA7DDD-ED3A-4F9B-9982-35A318DA8F76}"/>
          </ac:cxnSpMkLst>
        </pc:cxnChg>
        <pc:cxnChg chg="del">
          <ac:chgData name="LeDoux, Kyle (ledo1213@vandals.uidaho.edu)" userId="S::ledo1213@vandals.uidaho.edu::2aeae26b-ed9c-4af0-aef6-0383d53e03bd" providerId="AD" clId="Web-{EEC99E16-428D-F437-8382-BAEE7E2AC439}" dt="2021-09-21T23:56:44.767" v="147"/>
          <ac:cxnSpMkLst>
            <pc:docMk/>
            <pc:sldMk cId="2296309909" sldId="264"/>
            <ac:cxnSpMk id="8" creationId="{5872B5DC-4390-4577-853F-5719BD0D90AC}"/>
          </ac:cxnSpMkLst>
        </pc:cxnChg>
        <pc:cxnChg chg="add del mod">
          <ac:chgData name="LeDoux, Kyle (ledo1213@vandals.uidaho.edu)" userId="S::ledo1213@vandals.uidaho.edu::2aeae26b-ed9c-4af0-aef6-0383d53e03bd" providerId="AD" clId="Web-{EEC99E16-428D-F437-8382-BAEE7E2AC439}" dt="2021-09-21T23:56:27.781" v="145"/>
          <ac:cxnSpMkLst>
            <pc:docMk/>
            <pc:sldMk cId="2296309909" sldId="264"/>
            <ac:cxnSpMk id="10" creationId="{DBE575BB-CB13-485F-9D4F-9B7DA826A0B7}"/>
          </ac:cxnSpMkLst>
        </pc:cxnChg>
        <pc:cxnChg chg="add del mod">
          <ac:chgData name="LeDoux, Kyle (ledo1213@vandals.uidaho.edu)" userId="S::ledo1213@vandals.uidaho.edu::2aeae26b-ed9c-4af0-aef6-0383d53e03bd" providerId="AD" clId="Web-{EEC99E16-428D-F437-8382-BAEE7E2AC439}" dt="2021-09-21T23:56:27.781" v="144"/>
          <ac:cxnSpMkLst>
            <pc:docMk/>
            <pc:sldMk cId="2296309909" sldId="264"/>
            <ac:cxnSpMk id="11" creationId="{9B51ABC7-955C-4853-9F38-D4DA3CDCB4A4}"/>
          </ac:cxnSpMkLst>
        </pc:cxnChg>
        <pc:cxnChg chg="add del mod">
          <ac:chgData name="LeDoux, Kyle (ledo1213@vandals.uidaho.edu)" userId="S::ledo1213@vandals.uidaho.edu::2aeae26b-ed9c-4af0-aef6-0383d53e03bd" providerId="AD" clId="Web-{EEC99E16-428D-F437-8382-BAEE7E2AC439}" dt="2021-09-21T23:56:27.781" v="143"/>
          <ac:cxnSpMkLst>
            <pc:docMk/>
            <pc:sldMk cId="2296309909" sldId="264"/>
            <ac:cxnSpMk id="12" creationId="{09B04FE9-4AFC-475C-A865-3FC25A71F83B}"/>
          </ac:cxnSpMkLst>
        </pc:cxnChg>
        <pc:cxnChg chg="add del mod">
          <ac:chgData name="LeDoux, Kyle (ledo1213@vandals.uidaho.edu)" userId="S::ledo1213@vandals.uidaho.edu::2aeae26b-ed9c-4af0-aef6-0383d53e03bd" providerId="AD" clId="Web-{EEC99E16-428D-F437-8382-BAEE7E2AC439}" dt="2021-09-21T23:56:27.781" v="142"/>
          <ac:cxnSpMkLst>
            <pc:docMk/>
            <pc:sldMk cId="2296309909" sldId="264"/>
            <ac:cxnSpMk id="13" creationId="{793E1EA3-0AF3-4DBF-B179-B60B26DDABAF}"/>
          </ac:cxnSpMkLst>
        </pc:cxnChg>
      </pc:sldChg>
      <pc:sldChg chg="addSp delSp modSp add replId">
        <pc:chgData name="LeDoux, Kyle (ledo1213@vandals.uidaho.edu)" userId="S::ledo1213@vandals.uidaho.edu::2aeae26b-ed9c-4af0-aef6-0383d53e03bd" providerId="AD" clId="Web-{EEC99E16-428D-F437-8382-BAEE7E2AC439}" dt="2021-09-22T01:04:52.164" v="708" actId="14100"/>
        <pc:sldMkLst>
          <pc:docMk/>
          <pc:sldMk cId="2055855569" sldId="265"/>
        </pc:sldMkLst>
        <pc:spChg chg="mod ord">
          <ac:chgData name="LeDoux, Kyle (ledo1213@vandals.uidaho.edu)" userId="S::ledo1213@vandals.uidaho.edu::2aeae26b-ed9c-4af0-aef6-0383d53e03bd" providerId="AD" clId="Web-{EEC99E16-428D-F437-8382-BAEE7E2AC439}" dt="2021-09-22T00:21:04.549" v="385" actId="1076"/>
          <ac:spMkLst>
            <pc:docMk/>
            <pc:sldMk cId="2055855569" sldId="265"/>
            <ac:spMk id="3" creationId="{38CD471D-EC0A-4513-9B36-835616833D5D}"/>
          </ac:spMkLst>
        </pc:spChg>
        <pc:spChg chg="del">
          <ac:chgData name="LeDoux, Kyle (ledo1213@vandals.uidaho.edu)" userId="S::ledo1213@vandals.uidaho.edu::2aeae26b-ed9c-4af0-aef6-0383d53e03bd" providerId="AD" clId="Web-{EEC99E16-428D-F437-8382-BAEE7E2AC439}" dt="2021-09-21T23:57:07.753" v="162"/>
          <ac:spMkLst>
            <pc:docMk/>
            <pc:sldMk cId="2055855569" sldId="265"/>
            <ac:spMk id="4" creationId="{59415D59-6C52-4EA6-AF7D-5B1A034EDE17}"/>
          </ac:spMkLst>
        </pc:spChg>
        <pc:spChg chg="add del mod">
          <ac:chgData name="LeDoux, Kyle (ledo1213@vandals.uidaho.edu)" userId="S::ledo1213@vandals.uidaho.edu::2aeae26b-ed9c-4af0-aef6-0383d53e03bd" providerId="AD" clId="Web-{EEC99E16-428D-F437-8382-BAEE7E2AC439}" dt="2021-09-22T00:06:31.899" v="268"/>
          <ac:spMkLst>
            <pc:docMk/>
            <pc:sldMk cId="2055855569" sldId="265"/>
            <ac:spMk id="13" creationId="{A718E684-150A-4DFC-BB65-9885ABB11069}"/>
          </ac:spMkLst>
        </pc:spChg>
        <pc:spChg chg="add mod">
          <ac:chgData name="LeDoux, Kyle (ledo1213@vandals.uidaho.edu)" userId="S::ledo1213@vandals.uidaho.edu::2aeae26b-ed9c-4af0-aef6-0383d53e03bd" providerId="AD" clId="Web-{EEC99E16-428D-F437-8382-BAEE7E2AC439}" dt="2021-09-22T00:10:55.010" v="332" actId="1076"/>
          <ac:spMkLst>
            <pc:docMk/>
            <pc:sldMk cId="2055855569" sldId="265"/>
            <ac:spMk id="31" creationId="{B6959140-63F0-4F67-A1E0-47C516BAD068}"/>
          </ac:spMkLst>
        </pc:spChg>
        <pc:picChg chg="add del mod">
          <ac:chgData name="LeDoux, Kyle (ledo1213@vandals.uidaho.edu)" userId="S::ledo1213@vandals.uidaho.edu::2aeae26b-ed9c-4af0-aef6-0383d53e03bd" providerId="AD" clId="Web-{EEC99E16-428D-F437-8382-BAEE7E2AC439}" dt="2021-09-22T00:10:41.993" v="326"/>
          <ac:picMkLst>
            <pc:docMk/>
            <pc:sldMk cId="2055855569" sldId="265"/>
            <ac:picMk id="2" creationId="{4ABBDB7F-7088-4DEA-875D-41DDDAF1F9EB}"/>
          </ac:picMkLst>
        </pc:picChg>
        <pc:picChg chg="add del mod">
          <ac:chgData name="LeDoux, Kyle (ledo1213@vandals.uidaho.edu)" userId="S::ledo1213@vandals.uidaho.edu::2aeae26b-ed9c-4af0-aef6-0383d53e03bd" providerId="AD" clId="Web-{EEC99E16-428D-F437-8382-BAEE7E2AC439}" dt="2021-09-22T00:04:01.405" v="238"/>
          <ac:picMkLst>
            <pc:docMk/>
            <pc:sldMk cId="2055855569" sldId="265"/>
            <ac:picMk id="10" creationId="{C251D5D1-0B9D-407F-BBC5-EC84F10831B2}"/>
          </ac:picMkLst>
        </pc:picChg>
        <pc:picChg chg="add del mod ord">
          <ac:chgData name="LeDoux, Kyle (ledo1213@vandals.uidaho.edu)" userId="S::ledo1213@vandals.uidaho.edu::2aeae26b-ed9c-4af0-aef6-0383d53e03bd" providerId="AD" clId="Web-{EEC99E16-428D-F437-8382-BAEE7E2AC439}" dt="2021-09-22T00:06:33.211" v="269"/>
          <ac:picMkLst>
            <pc:docMk/>
            <pc:sldMk cId="2055855569" sldId="265"/>
            <ac:picMk id="11" creationId="{24A35772-4823-40E2-AC3D-DCA8A5E42CE3}"/>
          </ac:picMkLst>
        </pc:picChg>
        <pc:picChg chg="add del mod">
          <ac:chgData name="LeDoux, Kyle (ledo1213@vandals.uidaho.edu)" userId="S::ledo1213@vandals.uidaho.edu::2aeae26b-ed9c-4af0-aef6-0383d53e03bd" providerId="AD" clId="Web-{EEC99E16-428D-F437-8382-BAEE7E2AC439}" dt="2021-09-22T00:05:24.785" v="259"/>
          <ac:picMkLst>
            <pc:docMk/>
            <pc:sldMk cId="2055855569" sldId="265"/>
            <ac:picMk id="22" creationId="{75D05B70-CF90-4AAF-81A5-674F28876BF9}"/>
          </ac:picMkLst>
        </pc:picChg>
        <pc:picChg chg="add del mod">
          <ac:chgData name="LeDoux, Kyle (ledo1213@vandals.uidaho.edu)" userId="S::ledo1213@vandals.uidaho.edu::2aeae26b-ed9c-4af0-aef6-0383d53e03bd" providerId="AD" clId="Web-{EEC99E16-428D-F437-8382-BAEE7E2AC439}" dt="2021-09-22T00:05:39.380" v="263"/>
          <ac:picMkLst>
            <pc:docMk/>
            <pc:sldMk cId="2055855569" sldId="265"/>
            <ac:picMk id="23" creationId="{11A4EF54-6F15-4A7A-803C-D70DF7B20EF5}"/>
          </ac:picMkLst>
        </pc:picChg>
        <pc:picChg chg="add del mod">
          <ac:chgData name="LeDoux, Kyle (ledo1213@vandals.uidaho.edu)" userId="S::ledo1213@vandals.uidaho.edu::2aeae26b-ed9c-4af0-aef6-0383d53e03bd" providerId="AD" clId="Web-{EEC99E16-428D-F437-8382-BAEE7E2AC439}" dt="2021-09-22T00:06:37.665" v="272"/>
          <ac:picMkLst>
            <pc:docMk/>
            <pc:sldMk cId="2055855569" sldId="265"/>
            <ac:picMk id="24" creationId="{DDCC0BB1-FAF0-494D-97CC-78C02F613C9D}"/>
          </ac:picMkLst>
        </pc:picChg>
        <pc:picChg chg="add del mod">
          <ac:chgData name="LeDoux, Kyle (ledo1213@vandals.uidaho.edu)" userId="S::ledo1213@vandals.uidaho.edu::2aeae26b-ed9c-4af0-aef6-0383d53e03bd" providerId="AD" clId="Web-{EEC99E16-428D-F437-8382-BAEE7E2AC439}" dt="2021-09-22T00:06:55.900" v="276"/>
          <ac:picMkLst>
            <pc:docMk/>
            <pc:sldMk cId="2055855569" sldId="265"/>
            <ac:picMk id="25" creationId="{B344503E-058B-42CA-8482-85613FB0B61C}"/>
          </ac:picMkLst>
        </pc:picChg>
        <pc:picChg chg="add del mod">
          <ac:chgData name="LeDoux, Kyle (ledo1213@vandals.uidaho.edu)" userId="S::ledo1213@vandals.uidaho.edu::2aeae26b-ed9c-4af0-aef6-0383d53e03bd" providerId="AD" clId="Web-{EEC99E16-428D-F437-8382-BAEE7E2AC439}" dt="2021-09-22T00:09:34.442" v="310"/>
          <ac:picMkLst>
            <pc:docMk/>
            <pc:sldMk cId="2055855569" sldId="265"/>
            <ac:picMk id="26" creationId="{4F66BDB8-557B-4BD9-8B1C-072BC5E16628}"/>
          </ac:picMkLst>
        </pc:picChg>
        <pc:picChg chg="add mod ord">
          <ac:chgData name="LeDoux, Kyle (ledo1213@vandals.uidaho.edu)" userId="S::ledo1213@vandals.uidaho.edu::2aeae26b-ed9c-4af0-aef6-0383d53e03bd" providerId="AD" clId="Web-{EEC99E16-428D-F437-8382-BAEE7E2AC439}" dt="2021-09-22T00:11:04.088" v="339" actId="1076"/>
          <ac:picMkLst>
            <pc:docMk/>
            <pc:sldMk cId="2055855569" sldId="265"/>
            <ac:picMk id="27" creationId="{C6FFC19C-94CB-4346-8102-5A45C06A4301}"/>
          </ac:picMkLst>
        </pc:picChg>
        <pc:picChg chg="add del mod">
          <ac:chgData name="LeDoux, Kyle (ledo1213@vandals.uidaho.edu)" userId="S::ledo1213@vandals.uidaho.edu::2aeae26b-ed9c-4af0-aef6-0383d53e03bd" providerId="AD" clId="Web-{EEC99E16-428D-F437-8382-BAEE7E2AC439}" dt="2021-09-22T00:10:01.850" v="317"/>
          <ac:picMkLst>
            <pc:docMk/>
            <pc:sldMk cId="2055855569" sldId="265"/>
            <ac:picMk id="28" creationId="{F1BCDA11-7496-4CE9-ADFE-595300962160}"/>
          </ac:picMkLst>
        </pc:picChg>
        <pc:picChg chg="add mod">
          <ac:chgData name="LeDoux, Kyle (ledo1213@vandals.uidaho.edu)" userId="S::ledo1213@vandals.uidaho.edu::2aeae26b-ed9c-4af0-aef6-0383d53e03bd" providerId="AD" clId="Web-{EEC99E16-428D-F437-8382-BAEE7E2AC439}" dt="2021-09-22T01:04:52.164" v="708" actId="14100"/>
          <ac:picMkLst>
            <pc:docMk/>
            <pc:sldMk cId="2055855569" sldId="265"/>
            <ac:picMk id="29" creationId="{93AD7889-2E71-49EE-99B3-F30EFE85FD15}"/>
          </ac:picMkLst>
        </pc:picChg>
        <pc:cxnChg chg="del">
          <ac:chgData name="LeDoux, Kyle (ledo1213@vandals.uidaho.edu)" userId="S::ledo1213@vandals.uidaho.edu::2aeae26b-ed9c-4af0-aef6-0383d53e03bd" providerId="AD" clId="Web-{EEC99E16-428D-F437-8382-BAEE7E2AC439}" dt="2021-09-21T23:57:07.753" v="161"/>
          <ac:cxnSpMkLst>
            <pc:docMk/>
            <pc:sldMk cId="2055855569" sldId="265"/>
            <ac:cxnSpMk id="5" creationId="{8F2DE755-40A2-4EA6-A212-F65C44E26EF5}"/>
          </ac:cxnSpMkLst>
        </pc:cxnChg>
        <pc:cxnChg chg="del">
          <ac:chgData name="LeDoux, Kyle (ledo1213@vandals.uidaho.edu)" userId="S::ledo1213@vandals.uidaho.edu::2aeae26b-ed9c-4af0-aef6-0383d53e03bd" providerId="AD" clId="Web-{EEC99E16-428D-F437-8382-BAEE7E2AC439}" dt="2021-09-21T23:57:09.519" v="164"/>
          <ac:cxnSpMkLst>
            <pc:docMk/>
            <pc:sldMk cId="2055855569" sldId="265"/>
            <ac:cxnSpMk id="6" creationId="{3AD7EFB4-4CC1-47B3-903E-309BADA289B5}"/>
          </ac:cxnSpMkLst>
        </pc:cxnChg>
        <pc:cxnChg chg="del">
          <ac:chgData name="LeDoux, Kyle (ledo1213@vandals.uidaho.edu)" userId="S::ledo1213@vandals.uidaho.edu::2aeae26b-ed9c-4af0-aef6-0383d53e03bd" providerId="AD" clId="Web-{EEC99E16-428D-F437-8382-BAEE7E2AC439}" dt="2021-09-21T23:57:07.753" v="160"/>
          <ac:cxnSpMkLst>
            <pc:docMk/>
            <pc:sldMk cId="2055855569" sldId="265"/>
            <ac:cxnSpMk id="7" creationId="{89AA7DDD-ED3A-4F9B-9982-35A318DA8F76}"/>
          </ac:cxnSpMkLst>
        </pc:cxnChg>
        <pc:cxnChg chg="del">
          <ac:chgData name="LeDoux, Kyle (ledo1213@vandals.uidaho.edu)" userId="S::ledo1213@vandals.uidaho.edu::2aeae26b-ed9c-4af0-aef6-0383d53e03bd" providerId="AD" clId="Web-{EEC99E16-428D-F437-8382-BAEE7E2AC439}" dt="2021-09-21T23:57:09.519" v="163"/>
          <ac:cxnSpMkLst>
            <pc:docMk/>
            <pc:sldMk cId="2055855569" sldId="265"/>
            <ac:cxnSpMk id="8" creationId="{5872B5DC-4390-4577-853F-5719BD0D90AC}"/>
          </ac:cxnSpMkLst>
        </pc:cxnChg>
        <pc:cxnChg chg="add del mod">
          <ac:chgData name="LeDoux, Kyle (ledo1213@vandals.uidaho.edu)" userId="S::ledo1213@vandals.uidaho.edu::2aeae26b-ed9c-4af0-aef6-0383d53e03bd" providerId="AD" clId="Web-{EEC99E16-428D-F437-8382-BAEE7E2AC439}" dt="2021-09-22T00:06:31.899" v="267"/>
          <ac:cxnSpMkLst>
            <pc:docMk/>
            <pc:sldMk cId="2055855569" sldId="265"/>
            <ac:cxnSpMk id="15" creationId="{D3AC60AA-F9D0-4ACD-BE50-ACECB409A654}"/>
          </ac:cxnSpMkLst>
        </pc:cxnChg>
        <pc:cxnChg chg="add del mod">
          <ac:chgData name="LeDoux, Kyle (ledo1213@vandals.uidaho.edu)" userId="S::ledo1213@vandals.uidaho.edu::2aeae26b-ed9c-4af0-aef6-0383d53e03bd" providerId="AD" clId="Web-{EEC99E16-428D-F437-8382-BAEE7E2AC439}" dt="2021-09-22T00:06:31.899" v="266"/>
          <ac:cxnSpMkLst>
            <pc:docMk/>
            <pc:sldMk cId="2055855569" sldId="265"/>
            <ac:cxnSpMk id="17" creationId="{4BA36AE5-1F12-41F8-9D8E-A1D4646966B2}"/>
          </ac:cxnSpMkLst>
        </pc:cxnChg>
        <pc:cxnChg chg="add del mod">
          <ac:chgData name="LeDoux, Kyle (ledo1213@vandals.uidaho.edu)" userId="S::ledo1213@vandals.uidaho.edu::2aeae26b-ed9c-4af0-aef6-0383d53e03bd" providerId="AD" clId="Web-{EEC99E16-428D-F437-8382-BAEE7E2AC439}" dt="2021-09-22T00:06:31.899" v="265"/>
          <ac:cxnSpMkLst>
            <pc:docMk/>
            <pc:sldMk cId="2055855569" sldId="265"/>
            <ac:cxnSpMk id="19" creationId="{8FA7D6B8-0621-4048-B5E0-16CD51578A1C}"/>
          </ac:cxnSpMkLst>
        </pc:cxnChg>
        <pc:cxnChg chg="add del mod">
          <ac:chgData name="LeDoux, Kyle (ledo1213@vandals.uidaho.edu)" userId="S::ledo1213@vandals.uidaho.edu::2aeae26b-ed9c-4af0-aef6-0383d53e03bd" providerId="AD" clId="Web-{EEC99E16-428D-F437-8382-BAEE7E2AC439}" dt="2021-09-22T00:06:31.883" v="264"/>
          <ac:cxnSpMkLst>
            <pc:docMk/>
            <pc:sldMk cId="2055855569" sldId="265"/>
            <ac:cxnSpMk id="21" creationId="{CACED09B-F736-445D-B505-0914EE533425}"/>
          </ac:cxnSpMkLst>
        </pc:cxnChg>
        <pc:cxnChg chg="add mod">
          <ac:chgData name="LeDoux, Kyle (ledo1213@vandals.uidaho.edu)" userId="S::ledo1213@vandals.uidaho.edu::2aeae26b-ed9c-4af0-aef6-0383d53e03bd" providerId="AD" clId="Web-{EEC99E16-428D-F437-8382-BAEE7E2AC439}" dt="2021-09-22T00:10:55.010" v="333" actId="1076"/>
          <ac:cxnSpMkLst>
            <pc:docMk/>
            <pc:sldMk cId="2055855569" sldId="265"/>
            <ac:cxnSpMk id="33" creationId="{747FD629-4A61-49A2-83E8-FAADFF0BFAF3}"/>
          </ac:cxnSpMkLst>
        </pc:cxnChg>
        <pc:cxnChg chg="add mod">
          <ac:chgData name="LeDoux, Kyle (ledo1213@vandals.uidaho.edu)" userId="S::ledo1213@vandals.uidaho.edu::2aeae26b-ed9c-4af0-aef6-0383d53e03bd" providerId="AD" clId="Web-{EEC99E16-428D-F437-8382-BAEE7E2AC439}" dt="2021-09-22T00:10:55.010" v="334" actId="1076"/>
          <ac:cxnSpMkLst>
            <pc:docMk/>
            <pc:sldMk cId="2055855569" sldId="265"/>
            <ac:cxnSpMk id="35" creationId="{75B07E7F-9BF7-4346-8D85-5C5380DC685F}"/>
          </ac:cxnSpMkLst>
        </pc:cxnChg>
        <pc:cxnChg chg="add mod">
          <ac:chgData name="LeDoux, Kyle (ledo1213@vandals.uidaho.edu)" userId="S::ledo1213@vandals.uidaho.edu::2aeae26b-ed9c-4af0-aef6-0383d53e03bd" providerId="AD" clId="Web-{EEC99E16-428D-F437-8382-BAEE7E2AC439}" dt="2021-09-22T00:10:55.010" v="335" actId="1076"/>
          <ac:cxnSpMkLst>
            <pc:docMk/>
            <pc:sldMk cId="2055855569" sldId="265"/>
            <ac:cxnSpMk id="37" creationId="{D4BC651C-C95A-483E-A40F-D6BE0F5EA9DC}"/>
          </ac:cxnSpMkLst>
        </pc:cxnChg>
        <pc:cxnChg chg="add mod">
          <ac:chgData name="LeDoux, Kyle (ledo1213@vandals.uidaho.edu)" userId="S::ledo1213@vandals.uidaho.edu::2aeae26b-ed9c-4af0-aef6-0383d53e03bd" providerId="AD" clId="Web-{EEC99E16-428D-F437-8382-BAEE7E2AC439}" dt="2021-09-22T01:03:52.803" v="695" actId="1076"/>
          <ac:cxnSpMkLst>
            <pc:docMk/>
            <pc:sldMk cId="2055855569" sldId="265"/>
            <ac:cxnSpMk id="39" creationId="{2F499EA0-DC73-461C-9CF6-0034BA1E8BE4}"/>
          </ac:cxnSpMkLst>
        </pc:cxnChg>
      </pc:sldChg>
      <pc:sldChg chg="new del">
        <pc:chgData name="LeDoux, Kyle (ledo1213@vandals.uidaho.edu)" userId="S::ledo1213@vandals.uidaho.edu::2aeae26b-ed9c-4af0-aef6-0383d53e03bd" providerId="AD" clId="Web-{EEC99E16-428D-F437-8382-BAEE7E2AC439}" dt="2021-09-21T23:50:15.757" v="46"/>
        <pc:sldMkLst>
          <pc:docMk/>
          <pc:sldMk cId="3296592500" sldId="265"/>
        </pc:sldMkLst>
      </pc:sldChg>
      <pc:sldChg chg="new del">
        <pc:chgData name="LeDoux, Kyle (ledo1213@vandals.uidaho.edu)" userId="S::ledo1213@vandals.uidaho.edu::2aeae26b-ed9c-4af0-aef6-0383d53e03bd" providerId="AD" clId="Web-{EEC99E16-428D-F437-8382-BAEE7E2AC439}" dt="2021-09-21T23:50:14.851" v="45"/>
        <pc:sldMkLst>
          <pc:docMk/>
          <pc:sldMk cId="271618791" sldId="266"/>
        </pc:sldMkLst>
      </pc:sldChg>
      <pc:sldChg chg="addSp delSp modSp add replId">
        <pc:chgData name="LeDoux, Kyle (ledo1213@vandals.uidaho.edu)" userId="S::ledo1213@vandals.uidaho.edu::2aeae26b-ed9c-4af0-aef6-0383d53e03bd" providerId="AD" clId="Web-{EEC99E16-428D-F437-8382-BAEE7E2AC439}" dt="2021-09-22T01:03:43.444" v="693" actId="1076"/>
        <pc:sldMkLst>
          <pc:docMk/>
          <pc:sldMk cId="1318872168" sldId="266"/>
        </pc:sldMkLst>
        <pc:spChg chg="mod ord">
          <ac:chgData name="LeDoux, Kyle (ledo1213@vandals.uidaho.edu)" userId="S::ledo1213@vandals.uidaho.edu::2aeae26b-ed9c-4af0-aef6-0383d53e03bd" providerId="AD" clId="Web-{EEC99E16-428D-F437-8382-BAEE7E2AC439}" dt="2021-09-22T00:40:09.997" v="527"/>
          <ac:spMkLst>
            <pc:docMk/>
            <pc:sldMk cId="1318872168" sldId="266"/>
            <ac:spMk id="3" creationId="{38CD471D-EC0A-4513-9B36-835616833D5D}"/>
          </ac:spMkLst>
        </pc:spChg>
        <pc:spChg chg="add del mod">
          <ac:chgData name="LeDoux, Kyle (ledo1213@vandals.uidaho.edu)" userId="S::ledo1213@vandals.uidaho.edu::2aeae26b-ed9c-4af0-aef6-0383d53e03bd" providerId="AD" clId="Web-{EEC99E16-428D-F437-8382-BAEE7E2AC439}" dt="2021-09-22T00:40:01.172" v="522"/>
          <ac:spMkLst>
            <pc:docMk/>
            <pc:sldMk cId="1318872168" sldId="266"/>
            <ac:spMk id="10" creationId="{8695565B-6D3C-418E-BB5C-666B18B7D594}"/>
          </ac:spMkLst>
        </pc:spChg>
        <pc:spChg chg="add mod">
          <ac:chgData name="LeDoux, Kyle (ledo1213@vandals.uidaho.edu)" userId="S::ledo1213@vandals.uidaho.edu::2aeae26b-ed9c-4af0-aef6-0383d53e03bd" providerId="AD" clId="Web-{EEC99E16-428D-F437-8382-BAEE7E2AC439}" dt="2021-09-22T00:40:13.919" v="528" actId="1076"/>
          <ac:spMkLst>
            <pc:docMk/>
            <pc:sldMk cId="1318872168" sldId="266"/>
            <ac:spMk id="11" creationId="{4AEF12C6-3C39-42F6-851C-E2D1B59B6817}"/>
          </ac:spMkLst>
        </pc:spChg>
        <pc:spChg chg="add del">
          <ac:chgData name="LeDoux, Kyle (ledo1213@vandals.uidaho.edu)" userId="S::ledo1213@vandals.uidaho.edu::2aeae26b-ed9c-4af0-aef6-0383d53e03bd" providerId="AD" clId="Web-{EEC99E16-428D-F437-8382-BAEE7E2AC439}" dt="2021-09-22T00:20:23.047" v="380"/>
          <ac:spMkLst>
            <pc:docMk/>
            <pc:sldMk cId="1318872168" sldId="266"/>
            <ac:spMk id="11" creationId="{B27886E5-8A07-482A-9140-D3C2B30EC070}"/>
          </ac:spMkLst>
        </pc:spChg>
        <pc:spChg chg="add mod">
          <ac:chgData name="LeDoux, Kyle (ledo1213@vandals.uidaho.edu)" userId="S::ledo1213@vandals.uidaho.edu::2aeae26b-ed9c-4af0-aef6-0383d53e03bd" providerId="AD" clId="Web-{EEC99E16-428D-F437-8382-BAEE7E2AC439}" dt="2021-09-22T00:40:20.872" v="529" actId="1076"/>
          <ac:spMkLst>
            <pc:docMk/>
            <pc:sldMk cId="1318872168" sldId="266"/>
            <ac:spMk id="13" creationId="{EB796A4A-DDEA-4E04-B056-8BB4DF0C78CF}"/>
          </ac:spMkLst>
        </pc:spChg>
        <pc:picChg chg="add mod">
          <ac:chgData name="LeDoux, Kyle (ledo1213@vandals.uidaho.edu)" userId="S::ledo1213@vandals.uidaho.edu::2aeae26b-ed9c-4af0-aef6-0383d53e03bd" providerId="AD" clId="Web-{EEC99E16-428D-F437-8382-BAEE7E2AC439}" dt="2021-09-22T00:12:44.173" v="353" actId="1076"/>
          <ac:picMkLst>
            <pc:docMk/>
            <pc:sldMk cId="1318872168" sldId="266"/>
            <ac:picMk id="2" creationId="{9247CADA-6B55-42B5-BDD6-9B2F7F1F677A}"/>
          </ac:picMkLst>
        </pc:picChg>
        <pc:picChg chg="add mod ord">
          <ac:chgData name="LeDoux, Kyle (ledo1213@vandals.uidaho.edu)" userId="S::ledo1213@vandals.uidaho.edu::2aeae26b-ed9c-4af0-aef6-0383d53e03bd" providerId="AD" clId="Web-{EEC99E16-428D-F437-8382-BAEE7E2AC439}" dt="2021-09-22T00:17:16.613" v="358" actId="1076"/>
          <ac:picMkLst>
            <pc:docMk/>
            <pc:sldMk cId="1318872168" sldId="266"/>
            <ac:picMk id="9" creationId="{7CE87C86-ED74-4DAB-926F-E90B8695C12F}"/>
          </ac:picMkLst>
        </pc:picChg>
        <pc:picChg chg="add del mod">
          <ac:chgData name="LeDoux, Kyle (ledo1213@vandals.uidaho.edu)" userId="S::ledo1213@vandals.uidaho.edu::2aeae26b-ed9c-4af0-aef6-0383d53e03bd" providerId="AD" clId="Web-{EEC99E16-428D-F437-8382-BAEE7E2AC439}" dt="2021-09-22T00:22:10.147" v="391"/>
          <ac:picMkLst>
            <pc:docMk/>
            <pc:sldMk cId="1318872168" sldId="266"/>
            <ac:picMk id="12" creationId="{75E46707-186B-4E6E-BFC4-10E3000673F2}"/>
          </ac:picMkLst>
        </pc:picChg>
        <pc:picChg chg="add del mod">
          <ac:chgData name="LeDoux, Kyle (ledo1213@vandals.uidaho.edu)" userId="S::ledo1213@vandals.uidaho.edu::2aeae26b-ed9c-4af0-aef6-0383d53e03bd" providerId="AD" clId="Web-{EEC99E16-428D-F437-8382-BAEE7E2AC439}" dt="2021-09-22T00:23:33.981" v="396"/>
          <ac:picMkLst>
            <pc:docMk/>
            <pc:sldMk cId="1318872168" sldId="266"/>
            <ac:picMk id="13" creationId="{5B9D41E5-F3E8-4FEE-A7E4-BB223B9EAD87}"/>
          </ac:picMkLst>
        </pc:picChg>
        <pc:picChg chg="add mod">
          <ac:chgData name="LeDoux, Kyle (ledo1213@vandals.uidaho.edu)" userId="S::ledo1213@vandals.uidaho.edu::2aeae26b-ed9c-4af0-aef6-0383d53e03bd" providerId="AD" clId="Web-{EEC99E16-428D-F437-8382-BAEE7E2AC439}" dt="2021-09-22T01:03:43.444" v="693" actId="1076"/>
          <ac:picMkLst>
            <pc:docMk/>
            <pc:sldMk cId="1318872168" sldId="266"/>
            <ac:picMk id="14" creationId="{22890702-5EB4-41FF-93CA-C88043198DF4}"/>
          </ac:picMkLst>
        </pc:picChg>
      </pc:sldChg>
      <pc:sldChg chg="addSp delSp modSp add mod replId setBg">
        <pc:chgData name="LeDoux, Kyle (ledo1213@vandals.uidaho.edu)" userId="S::ledo1213@vandals.uidaho.edu::2aeae26b-ed9c-4af0-aef6-0383d53e03bd" providerId="AD" clId="Web-{EEC99E16-428D-F437-8382-BAEE7E2AC439}" dt="2021-09-22T00:37:58.478" v="521" actId="14100"/>
        <pc:sldMkLst>
          <pc:docMk/>
          <pc:sldMk cId="2243253929" sldId="267"/>
        </pc:sldMkLst>
        <pc:spChg chg="mod ord">
          <ac:chgData name="LeDoux, Kyle (ledo1213@vandals.uidaho.edu)" userId="S::ledo1213@vandals.uidaho.edu::2aeae26b-ed9c-4af0-aef6-0383d53e03bd" providerId="AD" clId="Web-{EEC99E16-428D-F437-8382-BAEE7E2AC439}" dt="2021-09-22T00:37:09.674" v="512" actId="1076"/>
          <ac:spMkLst>
            <pc:docMk/>
            <pc:sldMk cId="2243253929" sldId="267"/>
            <ac:spMk id="3" creationId="{38CD471D-EC0A-4513-9B36-835616833D5D}"/>
          </ac:spMkLst>
        </pc:spChg>
        <pc:spChg chg="mod">
          <ac:chgData name="LeDoux, Kyle (ledo1213@vandals.uidaho.edu)" userId="S::ledo1213@vandals.uidaho.edu::2aeae26b-ed9c-4af0-aef6-0383d53e03bd" providerId="AD" clId="Web-{EEC99E16-428D-F437-8382-BAEE7E2AC439}" dt="2021-09-22T00:37:58.415" v="519" actId="1076"/>
          <ac:spMkLst>
            <pc:docMk/>
            <pc:sldMk cId="2243253929" sldId="267"/>
            <ac:spMk id="4" creationId="{59415D59-6C52-4EA6-AF7D-5B1A034EDE17}"/>
          </ac:spMkLst>
        </pc:spChg>
        <pc:spChg chg="add del mod">
          <ac:chgData name="LeDoux, Kyle (ledo1213@vandals.uidaho.edu)" userId="S::ledo1213@vandals.uidaho.edu::2aeae26b-ed9c-4af0-aef6-0383d53e03bd" providerId="AD" clId="Web-{EEC99E16-428D-F437-8382-BAEE7E2AC439}" dt="2021-09-22T00:29:34.395" v="449"/>
          <ac:spMkLst>
            <pc:docMk/>
            <pc:sldMk cId="2243253929" sldId="267"/>
            <ac:spMk id="10" creationId="{1BA99C1E-A491-4965-BAFD-C217C90F5FB6}"/>
          </ac:spMkLst>
        </pc:spChg>
        <pc:spChg chg="add mod">
          <ac:chgData name="LeDoux, Kyle (ledo1213@vandals.uidaho.edu)" userId="S::ledo1213@vandals.uidaho.edu::2aeae26b-ed9c-4af0-aef6-0383d53e03bd" providerId="AD" clId="Web-{EEC99E16-428D-F437-8382-BAEE7E2AC439}" dt="2021-09-22T00:37:58.478" v="521" actId="14100"/>
          <ac:spMkLst>
            <pc:docMk/>
            <pc:sldMk cId="2243253929" sldId="267"/>
            <ac:spMk id="12" creationId="{D7134FDB-141B-43C9-BFD5-0BC6835975D3}"/>
          </ac:spMkLst>
        </pc:spChg>
        <pc:spChg chg="add mod">
          <ac:chgData name="LeDoux, Kyle (ledo1213@vandals.uidaho.edu)" userId="S::ledo1213@vandals.uidaho.edu::2aeae26b-ed9c-4af0-aef6-0383d53e03bd" providerId="AD" clId="Web-{EEC99E16-428D-F437-8382-BAEE7E2AC439}" dt="2021-09-22T00:37:25.410" v="516" actId="1076"/>
          <ac:spMkLst>
            <pc:docMk/>
            <pc:sldMk cId="2243253929" sldId="267"/>
            <ac:spMk id="13" creationId="{672B358D-92B2-46D4-84D2-116C031BA22D}"/>
          </ac:spMkLst>
        </pc:spChg>
        <pc:spChg chg="add">
          <ac:chgData name="LeDoux, Kyle (ledo1213@vandals.uidaho.edu)" userId="S::ledo1213@vandals.uidaho.edu::2aeae26b-ed9c-4af0-aef6-0383d53e03bd" providerId="AD" clId="Web-{EEC99E16-428D-F437-8382-BAEE7E2AC439}" dt="2021-09-22T00:27:36.606" v="420"/>
          <ac:spMkLst>
            <pc:docMk/>
            <pc:sldMk cId="2243253929" sldId="267"/>
            <ac:spMk id="14" creationId="{42A4FC2C-047E-45A5-965D-8E1E3BF09BC6}"/>
          </ac:spMkLst>
        </pc:spChg>
        <pc:picChg chg="add del mod ord modCrop">
          <ac:chgData name="LeDoux, Kyle (ledo1213@vandals.uidaho.edu)" userId="S::ledo1213@vandals.uidaho.edu::2aeae26b-ed9c-4af0-aef6-0383d53e03bd" providerId="AD" clId="Web-{EEC99E16-428D-F437-8382-BAEE7E2AC439}" dt="2021-09-22T00:33:17.081" v="469"/>
          <ac:picMkLst>
            <pc:docMk/>
            <pc:sldMk cId="2243253929" sldId="267"/>
            <ac:picMk id="9" creationId="{9EEBC84C-40E2-4840-8DC9-7D8B134E52C2}"/>
          </ac:picMkLst>
        </pc:picChg>
        <pc:picChg chg="add mod ord modCrop">
          <ac:chgData name="LeDoux, Kyle (ledo1213@vandals.uidaho.edu)" userId="S::ledo1213@vandals.uidaho.edu::2aeae26b-ed9c-4af0-aef6-0383d53e03bd" providerId="AD" clId="Web-{EEC99E16-428D-F437-8382-BAEE7E2AC439}" dt="2021-09-22T00:37:21.863" v="515" actId="1076"/>
          <ac:picMkLst>
            <pc:docMk/>
            <pc:sldMk cId="2243253929" sldId="267"/>
            <ac:picMk id="15" creationId="{D1485599-A792-4910-A3FA-C3A2CEC7C1C7}"/>
          </ac:picMkLst>
        </pc:picChg>
        <pc:cxnChg chg="mod">
          <ac:chgData name="LeDoux, Kyle (ledo1213@vandals.uidaho.edu)" userId="S::ledo1213@vandals.uidaho.edu::2aeae26b-ed9c-4af0-aef6-0383d53e03bd" providerId="AD" clId="Web-{EEC99E16-428D-F437-8382-BAEE7E2AC439}" dt="2021-09-22T00:35:22.386" v="496" actId="1076"/>
          <ac:cxnSpMkLst>
            <pc:docMk/>
            <pc:sldMk cId="2243253929" sldId="267"/>
            <ac:cxnSpMk id="5" creationId="{8F2DE755-40A2-4EA6-A212-F65C44E26EF5}"/>
          </ac:cxnSpMkLst>
        </pc:cxnChg>
        <pc:cxnChg chg="mod">
          <ac:chgData name="LeDoux, Kyle (ledo1213@vandals.uidaho.edu)" userId="S::ledo1213@vandals.uidaho.edu::2aeae26b-ed9c-4af0-aef6-0383d53e03bd" providerId="AD" clId="Web-{EEC99E16-428D-F437-8382-BAEE7E2AC439}" dt="2021-09-22T00:35:25.605" v="497" actId="1076"/>
          <ac:cxnSpMkLst>
            <pc:docMk/>
            <pc:sldMk cId="2243253929" sldId="267"/>
            <ac:cxnSpMk id="6" creationId="{3AD7EFB4-4CC1-47B3-903E-309BADA289B5}"/>
          </ac:cxnSpMkLst>
        </pc:cxnChg>
        <pc:cxnChg chg="mod">
          <ac:chgData name="LeDoux, Kyle (ledo1213@vandals.uidaho.edu)" userId="S::ledo1213@vandals.uidaho.edu::2aeae26b-ed9c-4af0-aef6-0383d53e03bd" providerId="AD" clId="Web-{EEC99E16-428D-F437-8382-BAEE7E2AC439}" dt="2021-09-22T00:35:28.090" v="498" actId="1076"/>
          <ac:cxnSpMkLst>
            <pc:docMk/>
            <pc:sldMk cId="2243253929" sldId="267"/>
            <ac:cxnSpMk id="7" creationId="{89AA7DDD-ED3A-4F9B-9982-35A318DA8F76}"/>
          </ac:cxnSpMkLst>
        </pc:cxnChg>
        <pc:cxnChg chg="mod">
          <ac:chgData name="LeDoux, Kyle (ledo1213@vandals.uidaho.edu)" userId="S::ledo1213@vandals.uidaho.edu::2aeae26b-ed9c-4af0-aef6-0383d53e03bd" providerId="AD" clId="Web-{EEC99E16-428D-F437-8382-BAEE7E2AC439}" dt="2021-09-22T00:37:58.446" v="520" actId="1076"/>
          <ac:cxnSpMkLst>
            <pc:docMk/>
            <pc:sldMk cId="2243253929" sldId="267"/>
            <ac:cxnSpMk id="8" creationId="{5872B5DC-4390-4577-853F-5719BD0D90AC}"/>
          </ac:cxnSpMkLst>
        </pc:cxnChg>
      </pc:sldChg>
      <pc:sldChg chg="new del">
        <pc:chgData name="LeDoux, Kyle (ledo1213@vandals.uidaho.edu)" userId="S::ledo1213@vandals.uidaho.edu::2aeae26b-ed9c-4af0-aef6-0383d53e03bd" providerId="AD" clId="Web-{EEC99E16-428D-F437-8382-BAEE7E2AC439}" dt="2021-09-21T23:50:17.476" v="47"/>
        <pc:sldMkLst>
          <pc:docMk/>
          <pc:sldMk cId="3387135535" sldId="267"/>
        </pc:sldMkLst>
      </pc:sldChg>
      <pc:sldChg chg="new del">
        <pc:chgData name="LeDoux, Kyle (ledo1213@vandals.uidaho.edu)" userId="S::ledo1213@vandals.uidaho.edu::2aeae26b-ed9c-4af0-aef6-0383d53e03bd" providerId="AD" clId="Web-{EEC99E16-428D-F437-8382-BAEE7E2AC439}" dt="2021-09-21T23:50:19.164" v="48"/>
        <pc:sldMkLst>
          <pc:docMk/>
          <pc:sldMk cId="1004538525" sldId="268"/>
        </pc:sldMkLst>
      </pc:sldChg>
      <pc:sldChg chg="addSp delSp modSp add replId">
        <pc:chgData name="LeDoux, Kyle (ledo1213@vandals.uidaho.edu)" userId="S::ledo1213@vandals.uidaho.edu::2aeae26b-ed9c-4af0-aef6-0383d53e03bd" providerId="AD" clId="Web-{EEC99E16-428D-F437-8382-BAEE7E2AC439}" dt="2021-09-22T00:56:19.978" v="626" actId="1076"/>
        <pc:sldMkLst>
          <pc:docMk/>
          <pc:sldMk cId="2313022863" sldId="268"/>
        </pc:sldMkLst>
        <pc:spChg chg="mod ord">
          <ac:chgData name="LeDoux, Kyle (ledo1213@vandals.uidaho.edu)" userId="S::ledo1213@vandals.uidaho.edu::2aeae26b-ed9c-4af0-aef6-0383d53e03bd" providerId="AD" clId="Web-{EEC99E16-428D-F437-8382-BAEE7E2AC439}" dt="2021-09-22T00:56:19.978" v="626" actId="1076"/>
          <ac:spMkLst>
            <pc:docMk/>
            <pc:sldMk cId="2313022863" sldId="268"/>
            <ac:spMk id="3" creationId="{38CD471D-EC0A-4513-9B36-835616833D5D}"/>
          </ac:spMkLst>
        </pc:spChg>
        <pc:spChg chg="del mod">
          <ac:chgData name="LeDoux, Kyle (ledo1213@vandals.uidaho.edu)" userId="S::ledo1213@vandals.uidaho.edu::2aeae26b-ed9c-4af0-aef6-0383d53e03bd" providerId="AD" clId="Web-{EEC99E16-428D-F437-8382-BAEE7E2AC439}" dt="2021-09-22T00:52:00.877" v="591"/>
          <ac:spMkLst>
            <pc:docMk/>
            <pc:sldMk cId="2313022863" sldId="268"/>
            <ac:spMk id="4" creationId="{59415D59-6C52-4EA6-AF7D-5B1A034EDE17}"/>
          </ac:spMkLst>
        </pc:spChg>
        <pc:spChg chg="add mod">
          <ac:chgData name="LeDoux, Kyle (ledo1213@vandals.uidaho.edu)" userId="S::ledo1213@vandals.uidaho.edu::2aeae26b-ed9c-4af0-aef6-0383d53e03bd" providerId="AD" clId="Web-{EEC99E16-428D-F437-8382-BAEE7E2AC439}" dt="2021-09-22T00:53:01.785" v="602" actId="1076"/>
          <ac:spMkLst>
            <pc:docMk/>
            <pc:sldMk cId="2313022863" sldId="268"/>
            <ac:spMk id="16" creationId="{1F9429AF-BCAD-4F74-BF7A-7F074D6AB51F}"/>
          </ac:spMkLst>
        </pc:spChg>
        <pc:spChg chg="add mod">
          <ac:chgData name="LeDoux, Kyle (ledo1213@vandals.uidaho.edu)" userId="S::ledo1213@vandals.uidaho.edu::2aeae26b-ed9c-4af0-aef6-0383d53e03bd" providerId="AD" clId="Web-{EEC99E16-428D-F437-8382-BAEE7E2AC439}" dt="2021-09-22T00:53:14.723" v="604" actId="1076"/>
          <ac:spMkLst>
            <pc:docMk/>
            <pc:sldMk cId="2313022863" sldId="268"/>
            <ac:spMk id="18" creationId="{EA240CE0-3166-4645-84E4-9A9298611820}"/>
          </ac:spMkLst>
        </pc:spChg>
        <pc:spChg chg="add mod">
          <ac:chgData name="LeDoux, Kyle (ledo1213@vandals.uidaho.edu)" userId="S::ledo1213@vandals.uidaho.edu::2aeae26b-ed9c-4af0-aef6-0383d53e03bd" providerId="AD" clId="Web-{EEC99E16-428D-F437-8382-BAEE7E2AC439}" dt="2021-09-22T00:54:11.240" v="614" actId="1076"/>
          <ac:spMkLst>
            <pc:docMk/>
            <pc:sldMk cId="2313022863" sldId="268"/>
            <ac:spMk id="20" creationId="{91D22932-A61D-4D46-B8A8-3AC3B9B8DFA6}"/>
          </ac:spMkLst>
        </pc:spChg>
        <pc:picChg chg="add mod">
          <ac:chgData name="LeDoux, Kyle (ledo1213@vandals.uidaho.edu)" userId="S::ledo1213@vandals.uidaho.edu::2aeae26b-ed9c-4af0-aef6-0383d53e03bd" providerId="AD" clId="Web-{EEC99E16-428D-F437-8382-BAEE7E2AC439}" dt="2021-09-22T00:49:43.826" v="581" actId="1076"/>
          <ac:picMkLst>
            <pc:docMk/>
            <pc:sldMk cId="2313022863" sldId="268"/>
            <ac:picMk id="2" creationId="{3A018068-1B52-4297-B633-6207718A052B}"/>
          </ac:picMkLst>
        </pc:picChg>
        <pc:picChg chg="add del mod">
          <ac:chgData name="LeDoux, Kyle (ledo1213@vandals.uidaho.edu)" userId="S::ledo1213@vandals.uidaho.edu::2aeae26b-ed9c-4af0-aef6-0383d53e03bd" providerId="AD" clId="Web-{EEC99E16-428D-F437-8382-BAEE7E2AC439}" dt="2021-09-22T00:51:08.360" v="586"/>
          <ac:picMkLst>
            <pc:docMk/>
            <pc:sldMk cId="2313022863" sldId="268"/>
            <ac:picMk id="9" creationId="{897D3437-E900-47D6-8D2A-3D476B679494}"/>
          </ac:picMkLst>
        </pc:picChg>
        <pc:picChg chg="add mod">
          <ac:chgData name="LeDoux, Kyle (ledo1213@vandals.uidaho.edu)" userId="S::ledo1213@vandals.uidaho.edu::2aeae26b-ed9c-4af0-aef6-0383d53e03bd" providerId="AD" clId="Web-{EEC99E16-428D-F437-8382-BAEE7E2AC439}" dt="2021-09-22T00:51:51.549" v="588" actId="1076"/>
          <ac:picMkLst>
            <pc:docMk/>
            <pc:sldMk cId="2313022863" sldId="268"/>
            <ac:picMk id="11" creationId="{926FD2AD-840B-41FF-BD11-02EA997F9D9D}"/>
          </ac:picMkLst>
        </pc:picChg>
        <pc:picChg chg="add mod">
          <ac:chgData name="LeDoux, Kyle (ledo1213@vandals.uidaho.edu)" userId="S::ledo1213@vandals.uidaho.edu::2aeae26b-ed9c-4af0-aef6-0383d53e03bd" providerId="AD" clId="Web-{EEC99E16-428D-F437-8382-BAEE7E2AC439}" dt="2021-09-22T00:52:34.628" v="596" actId="1076"/>
          <ac:picMkLst>
            <pc:docMk/>
            <pc:sldMk cId="2313022863" sldId="268"/>
            <ac:picMk id="13" creationId="{E53876C0-CBD3-46E4-A2B5-91E4F78B85A1}"/>
          </ac:picMkLst>
        </pc:picChg>
        <pc:picChg chg="add mod">
          <ac:chgData name="LeDoux, Kyle (ledo1213@vandals.uidaho.edu)" userId="S::ledo1213@vandals.uidaho.edu::2aeae26b-ed9c-4af0-aef6-0383d53e03bd" providerId="AD" clId="Web-{EEC99E16-428D-F437-8382-BAEE7E2AC439}" dt="2021-09-22T00:54:08.255" v="613" actId="1076"/>
          <ac:picMkLst>
            <pc:docMk/>
            <pc:sldMk cId="2313022863" sldId="268"/>
            <ac:picMk id="14" creationId="{F3F2E7AA-04B4-42C9-924C-2CDB36AD0A8C}"/>
          </ac:picMkLst>
        </pc:picChg>
        <pc:picChg chg="add mod">
          <ac:chgData name="LeDoux, Kyle (ledo1213@vandals.uidaho.edu)" userId="S::ledo1213@vandals.uidaho.edu::2aeae26b-ed9c-4af0-aef6-0383d53e03bd" providerId="AD" clId="Web-{EEC99E16-428D-F437-8382-BAEE7E2AC439}" dt="2021-09-22T00:54:25.600" v="617" actId="1076"/>
          <ac:picMkLst>
            <pc:docMk/>
            <pc:sldMk cId="2313022863" sldId="268"/>
            <ac:picMk id="22" creationId="{1F6A423F-501C-40B9-83C5-B5932CA66BE3}"/>
          </ac:picMkLst>
        </pc:picChg>
        <pc:picChg chg="add mod">
          <ac:chgData name="LeDoux, Kyle (ledo1213@vandals.uidaho.edu)" userId="S::ledo1213@vandals.uidaho.edu::2aeae26b-ed9c-4af0-aef6-0383d53e03bd" providerId="AD" clId="Web-{EEC99E16-428D-F437-8382-BAEE7E2AC439}" dt="2021-09-22T00:55:55.133" v="623" actId="1076"/>
          <ac:picMkLst>
            <pc:docMk/>
            <pc:sldMk cId="2313022863" sldId="268"/>
            <ac:picMk id="23" creationId="{6AED20CC-ABCE-40B9-A35C-A17953107643}"/>
          </ac:picMkLst>
        </pc:picChg>
        <pc:cxnChg chg="del mod">
          <ac:chgData name="LeDoux, Kyle (ledo1213@vandals.uidaho.edu)" userId="S::ledo1213@vandals.uidaho.edu::2aeae26b-ed9c-4af0-aef6-0383d53e03bd" providerId="AD" clId="Web-{EEC99E16-428D-F437-8382-BAEE7E2AC439}" dt="2021-09-22T00:52:00.877" v="590"/>
          <ac:cxnSpMkLst>
            <pc:docMk/>
            <pc:sldMk cId="2313022863" sldId="268"/>
            <ac:cxnSpMk id="5" creationId="{8F2DE755-40A2-4EA6-A212-F65C44E26EF5}"/>
          </ac:cxnSpMkLst>
        </pc:cxnChg>
        <pc:cxnChg chg="del mod">
          <ac:chgData name="LeDoux, Kyle (ledo1213@vandals.uidaho.edu)" userId="S::ledo1213@vandals.uidaho.edu::2aeae26b-ed9c-4af0-aef6-0383d53e03bd" providerId="AD" clId="Web-{EEC99E16-428D-F437-8382-BAEE7E2AC439}" dt="2021-09-22T00:52:07.283" v="593"/>
          <ac:cxnSpMkLst>
            <pc:docMk/>
            <pc:sldMk cId="2313022863" sldId="268"/>
            <ac:cxnSpMk id="6" creationId="{3AD7EFB4-4CC1-47B3-903E-309BADA289B5}"/>
          </ac:cxnSpMkLst>
        </pc:cxnChg>
        <pc:cxnChg chg="del mod">
          <ac:chgData name="LeDoux, Kyle (ledo1213@vandals.uidaho.edu)" userId="S::ledo1213@vandals.uidaho.edu::2aeae26b-ed9c-4af0-aef6-0383d53e03bd" providerId="AD" clId="Web-{EEC99E16-428D-F437-8382-BAEE7E2AC439}" dt="2021-09-22T00:52:07.283" v="592"/>
          <ac:cxnSpMkLst>
            <pc:docMk/>
            <pc:sldMk cId="2313022863" sldId="268"/>
            <ac:cxnSpMk id="7" creationId="{89AA7DDD-ED3A-4F9B-9982-35A318DA8F76}"/>
          </ac:cxnSpMkLst>
        </pc:cxnChg>
        <pc:cxnChg chg="del mod">
          <ac:chgData name="LeDoux, Kyle (ledo1213@vandals.uidaho.edu)" userId="S::ledo1213@vandals.uidaho.edu::2aeae26b-ed9c-4af0-aef6-0383d53e03bd" providerId="AD" clId="Web-{EEC99E16-428D-F437-8382-BAEE7E2AC439}" dt="2021-09-22T00:52:00.877" v="589"/>
          <ac:cxnSpMkLst>
            <pc:docMk/>
            <pc:sldMk cId="2313022863" sldId="268"/>
            <ac:cxnSpMk id="8" creationId="{5872B5DC-4390-4577-853F-5719BD0D90AC}"/>
          </ac:cxnSpMkLst>
        </pc:cxnChg>
      </pc:sldChg>
      <pc:sldChg chg="addSp modSp add replId">
        <pc:chgData name="LeDoux, Kyle (ledo1213@vandals.uidaho.edu)" userId="S::ledo1213@vandals.uidaho.edu::2aeae26b-ed9c-4af0-aef6-0383d53e03bd" providerId="AD" clId="Web-{EEC99E16-428D-F437-8382-BAEE7E2AC439}" dt="2021-09-22T01:03:04.099" v="688"/>
        <pc:sldMkLst>
          <pc:docMk/>
          <pc:sldMk cId="1828026239" sldId="269"/>
        </pc:sldMkLst>
        <pc:spChg chg="mod">
          <ac:chgData name="LeDoux, Kyle (ledo1213@vandals.uidaho.edu)" userId="S::ledo1213@vandals.uidaho.edu::2aeae26b-ed9c-4af0-aef6-0383d53e03bd" providerId="AD" clId="Web-{EEC99E16-428D-F437-8382-BAEE7E2AC439}" dt="2021-09-21T23:52:32.110" v="75" actId="20577"/>
          <ac:spMkLst>
            <pc:docMk/>
            <pc:sldMk cId="1828026239" sldId="269"/>
            <ac:spMk id="3" creationId="{38CD471D-EC0A-4513-9B36-835616833D5D}"/>
          </ac:spMkLst>
        </pc:spChg>
        <pc:spChg chg="add">
          <ac:chgData name="LeDoux, Kyle (ledo1213@vandals.uidaho.edu)" userId="S::ledo1213@vandals.uidaho.edu::2aeae26b-ed9c-4af0-aef6-0383d53e03bd" providerId="AD" clId="Web-{EEC99E16-428D-F437-8382-BAEE7E2AC439}" dt="2021-09-22T01:03:04.099" v="688"/>
          <ac:spMkLst>
            <pc:docMk/>
            <pc:sldMk cId="1828026239" sldId="269"/>
            <ac:spMk id="9" creationId="{24166660-DC11-443B-B467-CDA5DB6BA5DC}"/>
          </ac:spMkLst>
        </pc:spChg>
      </pc:sldChg>
      <pc:sldChg chg="del">
        <pc:chgData name="LeDoux, Kyle (ledo1213@vandals.uidaho.edu)" userId="S::ledo1213@vandals.uidaho.edu::2aeae26b-ed9c-4af0-aef6-0383d53e03bd" providerId="AD" clId="Web-{EEC99E16-428D-F437-8382-BAEE7E2AC439}" dt="2021-09-21T23:50:10.476" v="43"/>
        <pc:sldMkLst>
          <pc:docMk/>
          <pc:sldMk cId="2963863152" sldId="269"/>
        </pc:sldMkLst>
      </pc:sldChg>
      <pc:sldChg chg="addSp delSp modSp add ord replId">
        <pc:chgData name="LeDoux, Kyle (ledo1213@vandals.uidaho.edu)" userId="S::ledo1213@vandals.uidaho.edu::2aeae26b-ed9c-4af0-aef6-0383d53e03bd" providerId="AD" clId="Web-{EEC99E16-428D-F437-8382-BAEE7E2AC439}" dt="2021-09-22T01:03:17.802" v="692" actId="14100"/>
        <pc:sldMkLst>
          <pc:docMk/>
          <pc:sldMk cId="3813515208" sldId="270"/>
        </pc:sldMkLst>
        <pc:spChg chg="del mod ord">
          <ac:chgData name="LeDoux, Kyle (ledo1213@vandals.uidaho.edu)" userId="S::ledo1213@vandals.uidaho.edu::2aeae26b-ed9c-4af0-aef6-0383d53e03bd" providerId="AD" clId="Web-{EEC99E16-428D-F437-8382-BAEE7E2AC439}" dt="2021-09-22T01:03:01.927" v="687"/>
          <ac:spMkLst>
            <pc:docMk/>
            <pc:sldMk cId="3813515208" sldId="270"/>
            <ac:spMk id="3" creationId="{38CD471D-EC0A-4513-9B36-835616833D5D}"/>
          </ac:spMkLst>
        </pc:spChg>
        <pc:spChg chg="del">
          <ac:chgData name="LeDoux, Kyle (ledo1213@vandals.uidaho.edu)" userId="S::ledo1213@vandals.uidaho.edu::2aeae26b-ed9c-4af0-aef6-0383d53e03bd" providerId="AD" clId="Web-{EEC99E16-428D-F437-8382-BAEE7E2AC439}" dt="2021-09-22T00:57:07.886" v="637"/>
          <ac:spMkLst>
            <pc:docMk/>
            <pc:sldMk cId="3813515208" sldId="270"/>
            <ac:spMk id="4" creationId="{59415D59-6C52-4EA6-AF7D-5B1A034EDE17}"/>
          </ac:spMkLst>
        </pc:spChg>
        <pc:spChg chg="add mod">
          <ac:chgData name="LeDoux, Kyle (ledo1213@vandals.uidaho.edu)" userId="S::ledo1213@vandals.uidaho.edu::2aeae26b-ed9c-4af0-aef6-0383d53e03bd" providerId="AD" clId="Web-{EEC99E16-428D-F437-8382-BAEE7E2AC439}" dt="2021-09-22T00:59:49.968" v="652" actId="1076"/>
          <ac:spMkLst>
            <pc:docMk/>
            <pc:sldMk cId="3813515208" sldId="270"/>
            <ac:spMk id="14" creationId="{E8985844-7FB7-4D5A-AFC2-7B3959A1815C}"/>
          </ac:spMkLst>
        </pc:spChg>
        <pc:spChg chg="add mod">
          <ac:chgData name="LeDoux, Kyle (ledo1213@vandals.uidaho.edu)" userId="S::ledo1213@vandals.uidaho.edu::2aeae26b-ed9c-4af0-aef6-0383d53e03bd" providerId="AD" clId="Web-{EEC99E16-428D-F437-8382-BAEE7E2AC439}" dt="2021-09-22T00:59:53.031" v="653" actId="1076"/>
          <ac:spMkLst>
            <pc:docMk/>
            <pc:sldMk cId="3813515208" sldId="270"/>
            <ac:spMk id="16" creationId="{1B318295-1443-46CD-9233-10C844174B10}"/>
          </ac:spMkLst>
        </pc:spChg>
        <pc:spChg chg="add del mod">
          <ac:chgData name="LeDoux, Kyle (ledo1213@vandals.uidaho.edu)" userId="S::ledo1213@vandals.uidaho.edu::2aeae26b-ed9c-4af0-aef6-0383d53e03bd" providerId="AD" clId="Web-{EEC99E16-428D-F437-8382-BAEE7E2AC439}" dt="2021-09-22T01:03:11.818" v="689"/>
          <ac:spMkLst>
            <pc:docMk/>
            <pc:sldMk cId="3813515208" sldId="270"/>
            <ac:spMk id="26" creationId="{4342922A-F41C-40CC-A8EA-6D03A8EC2239}"/>
          </ac:spMkLst>
        </pc:spChg>
        <pc:spChg chg="add mod">
          <ac:chgData name="LeDoux, Kyle (ledo1213@vandals.uidaho.edu)" userId="S::ledo1213@vandals.uidaho.edu::2aeae26b-ed9c-4af0-aef6-0383d53e03bd" providerId="AD" clId="Web-{EEC99E16-428D-F437-8382-BAEE7E2AC439}" dt="2021-09-22T01:03:17.802" v="692" actId="14100"/>
          <ac:spMkLst>
            <pc:docMk/>
            <pc:sldMk cId="3813515208" sldId="270"/>
            <ac:spMk id="28" creationId="{E4C705E1-FE63-463D-8347-545BC3868592}"/>
          </ac:spMkLst>
        </pc:spChg>
        <pc:picChg chg="add mod">
          <ac:chgData name="LeDoux, Kyle (ledo1213@vandals.uidaho.edu)" userId="S::ledo1213@vandals.uidaho.edu::2aeae26b-ed9c-4af0-aef6-0383d53e03bd" providerId="AD" clId="Web-{EEC99E16-428D-F437-8382-BAEE7E2AC439}" dt="2021-09-22T00:57:17.026" v="638" actId="1076"/>
          <ac:picMkLst>
            <pc:docMk/>
            <pc:sldMk cId="3813515208" sldId="270"/>
            <ac:picMk id="10" creationId="{7F29FB70-6ECE-4FEE-A9F4-48582367B97F}"/>
          </ac:picMkLst>
        </pc:picChg>
        <pc:picChg chg="add mod">
          <ac:chgData name="LeDoux, Kyle (ledo1213@vandals.uidaho.edu)" userId="S::ledo1213@vandals.uidaho.edu::2aeae26b-ed9c-4af0-aef6-0383d53e03bd" providerId="AD" clId="Web-{EEC99E16-428D-F437-8382-BAEE7E2AC439}" dt="2021-09-22T00:57:17.058" v="639" actId="1076"/>
          <ac:picMkLst>
            <pc:docMk/>
            <pc:sldMk cId="3813515208" sldId="270"/>
            <ac:picMk id="12" creationId="{6DFCBFC7-5BCE-452D-BB59-FDC47D85B0E5}"/>
          </ac:picMkLst>
        </pc:picChg>
        <pc:picChg chg="add mod">
          <ac:chgData name="LeDoux, Kyle (ledo1213@vandals.uidaho.edu)" userId="S::ledo1213@vandals.uidaho.edu::2aeae26b-ed9c-4af0-aef6-0383d53e03bd" providerId="AD" clId="Web-{EEC99E16-428D-F437-8382-BAEE7E2AC439}" dt="2021-09-22T00:59:57" v="655" actId="14100"/>
          <ac:picMkLst>
            <pc:docMk/>
            <pc:sldMk cId="3813515208" sldId="270"/>
            <ac:picMk id="17" creationId="{E14DA275-0FA3-4639-87F5-528603EBF9A7}"/>
          </ac:picMkLst>
        </pc:picChg>
        <pc:picChg chg="add del mod">
          <ac:chgData name="LeDoux, Kyle (ledo1213@vandals.uidaho.edu)" userId="S::ledo1213@vandals.uidaho.edu::2aeae26b-ed9c-4af0-aef6-0383d53e03bd" providerId="AD" clId="Web-{EEC99E16-428D-F437-8382-BAEE7E2AC439}" dt="2021-09-22T01:01:12.299" v="663"/>
          <ac:picMkLst>
            <pc:docMk/>
            <pc:sldMk cId="3813515208" sldId="270"/>
            <ac:picMk id="18" creationId="{91BF5022-9B6C-45F4-B99B-97140A75D692}"/>
          </ac:picMkLst>
        </pc:picChg>
        <pc:picChg chg="add mod">
          <ac:chgData name="LeDoux, Kyle (ledo1213@vandals.uidaho.edu)" userId="S::ledo1213@vandals.uidaho.edu::2aeae26b-ed9c-4af0-aef6-0383d53e03bd" providerId="AD" clId="Web-{EEC99E16-428D-F437-8382-BAEE7E2AC439}" dt="2021-09-22T01:02:25.035" v="679" actId="1076"/>
          <ac:picMkLst>
            <pc:docMk/>
            <pc:sldMk cId="3813515208" sldId="270"/>
            <ac:picMk id="19" creationId="{189E5B3D-A78C-4031-9DB2-736D2EB68727}"/>
          </ac:picMkLst>
        </pc:picChg>
        <pc:picChg chg="add mod">
          <ac:chgData name="LeDoux, Kyle (ledo1213@vandals.uidaho.edu)" userId="S::ledo1213@vandals.uidaho.edu::2aeae26b-ed9c-4af0-aef6-0383d53e03bd" providerId="AD" clId="Web-{EEC99E16-428D-F437-8382-BAEE7E2AC439}" dt="2021-09-22T01:02:25.051" v="680" actId="1076"/>
          <ac:picMkLst>
            <pc:docMk/>
            <pc:sldMk cId="3813515208" sldId="270"/>
            <ac:picMk id="20" creationId="{E727DBA3-C0B2-4870-9EF0-2264F618F6A3}"/>
          </ac:picMkLst>
        </pc:picChg>
        <pc:picChg chg="add mod">
          <ac:chgData name="LeDoux, Kyle (ledo1213@vandals.uidaho.edu)" userId="S::ledo1213@vandals.uidaho.edu::2aeae26b-ed9c-4af0-aef6-0383d53e03bd" providerId="AD" clId="Web-{EEC99E16-428D-F437-8382-BAEE7E2AC439}" dt="2021-09-22T01:02:25.082" v="681" actId="1076"/>
          <ac:picMkLst>
            <pc:docMk/>
            <pc:sldMk cId="3813515208" sldId="270"/>
            <ac:picMk id="21" creationId="{0FC2E39F-B012-41C8-B52F-F2332D9ECB9B}"/>
          </ac:picMkLst>
        </pc:picChg>
        <pc:picChg chg="add mod">
          <ac:chgData name="LeDoux, Kyle (ledo1213@vandals.uidaho.edu)" userId="S::ledo1213@vandals.uidaho.edu::2aeae26b-ed9c-4af0-aef6-0383d53e03bd" providerId="AD" clId="Web-{EEC99E16-428D-F437-8382-BAEE7E2AC439}" dt="2021-09-22T01:02:25.098" v="682" actId="1076"/>
          <ac:picMkLst>
            <pc:docMk/>
            <pc:sldMk cId="3813515208" sldId="270"/>
            <ac:picMk id="22" creationId="{D9C8DE58-D3D6-44D9-BF49-6A002C60265B}"/>
          </ac:picMkLst>
        </pc:picChg>
        <pc:picChg chg="add mod">
          <ac:chgData name="LeDoux, Kyle (ledo1213@vandals.uidaho.edu)" userId="S::ledo1213@vandals.uidaho.edu::2aeae26b-ed9c-4af0-aef6-0383d53e03bd" providerId="AD" clId="Web-{EEC99E16-428D-F437-8382-BAEE7E2AC439}" dt="2021-09-22T01:02:25.113" v="683" actId="1076"/>
          <ac:picMkLst>
            <pc:docMk/>
            <pc:sldMk cId="3813515208" sldId="270"/>
            <ac:picMk id="23" creationId="{B0EF088C-A7DE-4502-AC8D-88352ECCF7D7}"/>
          </ac:picMkLst>
        </pc:picChg>
        <pc:picChg chg="add mod">
          <ac:chgData name="LeDoux, Kyle (ledo1213@vandals.uidaho.edu)" userId="S::ledo1213@vandals.uidaho.edu::2aeae26b-ed9c-4af0-aef6-0383d53e03bd" providerId="AD" clId="Web-{EEC99E16-428D-F437-8382-BAEE7E2AC439}" dt="2021-09-22T01:02:25.129" v="684" actId="1076"/>
          <ac:picMkLst>
            <pc:docMk/>
            <pc:sldMk cId="3813515208" sldId="270"/>
            <ac:picMk id="24" creationId="{8A42BD4F-4CB6-4644-B9DD-27CD91C2FB70}"/>
          </ac:picMkLst>
        </pc:picChg>
        <pc:cxnChg chg="del">
          <ac:chgData name="LeDoux, Kyle (ledo1213@vandals.uidaho.edu)" userId="S::ledo1213@vandals.uidaho.edu::2aeae26b-ed9c-4af0-aef6-0383d53e03bd" providerId="AD" clId="Web-{EEC99E16-428D-F437-8382-BAEE7E2AC439}" dt="2021-09-22T00:57:07.886" v="636"/>
          <ac:cxnSpMkLst>
            <pc:docMk/>
            <pc:sldMk cId="3813515208" sldId="270"/>
            <ac:cxnSpMk id="5" creationId="{8F2DE755-40A2-4EA6-A212-F65C44E26EF5}"/>
          </ac:cxnSpMkLst>
        </pc:cxnChg>
        <pc:cxnChg chg="del">
          <ac:chgData name="LeDoux, Kyle (ledo1213@vandals.uidaho.edu)" userId="S::ledo1213@vandals.uidaho.edu::2aeae26b-ed9c-4af0-aef6-0383d53e03bd" providerId="AD" clId="Web-{EEC99E16-428D-F437-8382-BAEE7E2AC439}" dt="2021-09-22T00:57:07.886" v="635"/>
          <ac:cxnSpMkLst>
            <pc:docMk/>
            <pc:sldMk cId="3813515208" sldId="270"/>
            <ac:cxnSpMk id="6" creationId="{3AD7EFB4-4CC1-47B3-903E-309BADA289B5}"/>
          </ac:cxnSpMkLst>
        </pc:cxnChg>
        <pc:cxnChg chg="del">
          <ac:chgData name="LeDoux, Kyle (ledo1213@vandals.uidaho.edu)" userId="S::ledo1213@vandals.uidaho.edu::2aeae26b-ed9c-4af0-aef6-0383d53e03bd" providerId="AD" clId="Web-{EEC99E16-428D-F437-8382-BAEE7E2AC439}" dt="2021-09-22T00:57:07.886" v="634"/>
          <ac:cxnSpMkLst>
            <pc:docMk/>
            <pc:sldMk cId="3813515208" sldId="270"/>
            <ac:cxnSpMk id="7" creationId="{89AA7DDD-ED3A-4F9B-9982-35A318DA8F76}"/>
          </ac:cxnSpMkLst>
        </pc:cxnChg>
        <pc:cxnChg chg="del">
          <ac:chgData name="LeDoux, Kyle (ledo1213@vandals.uidaho.edu)" userId="S::ledo1213@vandals.uidaho.edu::2aeae26b-ed9c-4af0-aef6-0383d53e03bd" providerId="AD" clId="Web-{EEC99E16-428D-F437-8382-BAEE7E2AC439}" dt="2021-09-22T00:57:07.886" v="633"/>
          <ac:cxnSpMkLst>
            <pc:docMk/>
            <pc:sldMk cId="3813515208" sldId="270"/>
            <ac:cxnSpMk id="8" creationId="{5872B5DC-4390-4577-853F-5719BD0D90AC}"/>
          </ac:cxnSpMkLst>
        </pc:cxnChg>
      </pc:sldChg>
      <pc:sldChg chg="add del replId">
        <pc:chgData name="LeDoux, Kyle (ledo1213@vandals.uidaho.edu)" userId="S::ledo1213@vandals.uidaho.edu::2aeae26b-ed9c-4af0-aef6-0383d53e03bd" providerId="AD" clId="Web-{EEC99E16-428D-F437-8382-BAEE7E2AC439}" dt="2021-09-21T23:50:36.977" v="57"/>
        <pc:sldMkLst>
          <pc:docMk/>
          <pc:sldMk cId="2254588408" sldId="271"/>
        </pc:sldMkLst>
      </pc:sldChg>
    </pc:docChg>
  </pc:docChgLst>
  <pc:docChgLst>
    <pc:chgData name="Prestwich, Ross (pres0820@vandals.uidaho.edu)" userId="S::pres0820@vandals.uidaho.edu::03131bbc-4edf-4283-8c8a-5e4455ab63ae" providerId="AD" clId="Web-{05A96CD3-7BD4-8E5B-7853-84A099955928}"/>
    <pc:docChg chg="modSld">
      <pc:chgData name="Prestwich, Ross (pres0820@vandals.uidaho.edu)" userId="S::pres0820@vandals.uidaho.edu::03131bbc-4edf-4283-8c8a-5e4455ab63ae" providerId="AD" clId="Web-{05A96CD3-7BD4-8E5B-7853-84A099955928}" dt="2021-09-28T00:06:19.902" v="5" actId="14100"/>
      <pc:docMkLst>
        <pc:docMk/>
      </pc:docMkLst>
      <pc:sldChg chg="modSp">
        <pc:chgData name="Prestwich, Ross (pres0820@vandals.uidaho.edu)" userId="S::pres0820@vandals.uidaho.edu::03131bbc-4edf-4283-8c8a-5e4455ab63ae" providerId="AD" clId="Web-{05A96CD3-7BD4-8E5B-7853-84A099955928}" dt="2021-09-28T00:06:19.902" v="5" actId="14100"/>
        <pc:sldMkLst>
          <pc:docMk/>
          <pc:sldMk cId="3868343851" sldId="274"/>
        </pc:sldMkLst>
        <pc:picChg chg="mod">
          <ac:chgData name="Prestwich, Ross (pres0820@vandals.uidaho.edu)" userId="S::pres0820@vandals.uidaho.edu::03131bbc-4edf-4283-8c8a-5e4455ab63ae" providerId="AD" clId="Web-{05A96CD3-7BD4-8E5B-7853-84A099955928}" dt="2021-09-28T00:06:19.902" v="5" actId="14100"/>
          <ac:picMkLst>
            <pc:docMk/>
            <pc:sldMk cId="3868343851" sldId="274"/>
            <ac:picMk id="5" creationId="{C6F4340C-C3D0-4B3A-A167-DA517EF01505}"/>
          </ac:picMkLst>
        </pc:picChg>
      </pc:sldChg>
    </pc:docChg>
  </pc:docChgLst>
  <pc:docChgLst>
    <pc:chgData name="Guest User" userId="S::urn:spo:anon#1227dbd8dec36b8133d7e04eb8489b412cd8b73d3440119f864f6b678234a355::" providerId="AD" clId="Web-{89706DA3-D580-4F5A-A474-BBD68036C1DB}"/>
    <pc:docChg chg="modSld">
      <pc:chgData name="Guest User" userId="S::urn:spo:anon#1227dbd8dec36b8133d7e04eb8489b412cd8b73d3440119f864f6b678234a355::" providerId="AD" clId="Web-{89706DA3-D580-4F5A-A474-BBD68036C1DB}" dt="2021-09-27T23:54:28.738" v="16" actId="14100"/>
      <pc:docMkLst>
        <pc:docMk/>
      </pc:docMkLst>
      <pc:sldChg chg="addSp delSp modSp">
        <pc:chgData name="Guest User" userId="S::urn:spo:anon#1227dbd8dec36b8133d7e04eb8489b412cd8b73d3440119f864f6b678234a355::" providerId="AD" clId="Web-{89706DA3-D580-4F5A-A474-BBD68036C1DB}" dt="2021-09-27T23:54:28.738" v="16" actId="14100"/>
        <pc:sldMkLst>
          <pc:docMk/>
          <pc:sldMk cId="181389651" sldId="282"/>
        </pc:sldMkLst>
        <pc:picChg chg="del">
          <ac:chgData name="Guest User" userId="S::urn:spo:anon#1227dbd8dec36b8133d7e04eb8489b412cd8b73d3440119f864f6b678234a355::" providerId="AD" clId="Web-{89706DA3-D580-4F5A-A474-BBD68036C1DB}" dt="2021-09-27T23:38:39.735" v="0"/>
          <ac:picMkLst>
            <pc:docMk/>
            <pc:sldMk cId="181389651" sldId="282"/>
            <ac:picMk id="4" creationId="{FF7C0C96-A8C4-4512-BAA4-DAD354CF323A}"/>
          </ac:picMkLst>
        </pc:picChg>
        <pc:picChg chg="add del mod">
          <ac:chgData name="Guest User" userId="S::urn:spo:anon#1227dbd8dec36b8133d7e04eb8489b412cd8b73d3440119f864f6b678234a355::" providerId="AD" clId="Web-{89706DA3-D580-4F5A-A474-BBD68036C1DB}" dt="2021-09-27T23:49:22.811" v="6"/>
          <ac:picMkLst>
            <pc:docMk/>
            <pc:sldMk cId="181389651" sldId="282"/>
            <ac:picMk id="7" creationId="{33B70146-4D33-4A5B-96EB-ED1B95D88D17}"/>
          </ac:picMkLst>
        </pc:picChg>
        <pc:picChg chg="add del mod">
          <ac:chgData name="Guest User" userId="S::urn:spo:anon#1227dbd8dec36b8133d7e04eb8489b412cd8b73d3440119f864f6b678234a355::" providerId="AD" clId="Web-{89706DA3-D580-4F5A-A474-BBD68036C1DB}" dt="2021-09-27T23:54:08.627" v="11"/>
          <ac:picMkLst>
            <pc:docMk/>
            <pc:sldMk cId="181389651" sldId="282"/>
            <ac:picMk id="8" creationId="{E4B88824-2B2D-44A4-8441-689919F36781}"/>
          </ac:picMkLst>
        </pc:picChg>
        <pc:picChg chg="add mod">
          <ac:chgData name="Guest User" userId="S::urn:spo:anon#1227dbd8dec36b8133d7e04eb8489b412cd8b73d3440119f864f6b678234a355::" providerId="AD" clId="Web-{89706DA3-D580-4F5A-A474-BBD68036C1DB}" dt="2021-09-27T23:54:28.738" v="16" actId="14100"/>
          <ac:picMkLst>
            <pc:docMk/>
            <pc:sldMk cId="181389651" sldId="282"/>
            <ac:picMk id="9" creationId="{0F63413F-8888-46F1-95B1-A8C0C6FB3367}"/>
          </ac:picMkLst>
        </pc:picChg>
      </pc:sldChg>
    </pc:docChg>
  </pc:docChgLst>
  <pc:docChgLst>
    <pc:chgData name="Guest User" userId="S::urn:spo:anon#1227dbd8dec36b8133d7e04eb8489b412cd8b73d3440119f864f6b678234a355::" providerId="AD" clId="Web-{2957DF15-72D3-2437-70AE-D6872C77A5EB}"/>
    <pc:docChg chg="modSld">
      <pc:chgData name="Guest User" userId="S::urn:spo:anon#1227dbd8dec36b8133d7e04eb8489b412cd8b73d3440119f864f6b678234a355::" providerId="AD" clId="Web-{2957DF15-72D3-2437-70AE-D6872C77A5EB}" dt="2021-09-28T00:15:14.401" v="10" actId="1076"/>
      <pc:docMkLst>
        <pc:docMk/>
      </pc:docMkLst>
      <pc:sldChg chg="addSp delSp modSp">
        <pc:chgData name="Guest User" userId="S::urn:spo:anon#1227dbd8dec36b8133d7e04eb8489b412cd8b73d3440119f864f6b678234a355::" providerId="AD" clId="Web-{2957DF15-72D3-2437-70AE-D6872C77A5EB}" dt="2021-09-28T00:15:14.401" v="10" actId="1076"/>
        <pc:sldMkLst>
          <pc:docMk/>
          <pc:sldMk cId="2231551850" sldId="277"/>
        </pc:sldMkLst>
        <pc:picChg chg="add mod">
          <ac:chgData name="Guest User" userId="S::urn:spo:anon#1227dbd8dec36b8133d7e04eb8489b412cd8b73d3440119f864f6b678234a355::" providerId="AD" clId="Web-{2957DF15-72D3-2437-70AE-D6872C77A5EB}" dt="2021-09-28T00:15:14.401" v="10" actId="1076"/>
          <ac:picMkLst>
            <pc:docMk/>
            <pc:sldMk cId="2231551850" sldId="277"/>
            <ac:picMk id="3" creationId="{AB2E3219-F1BD-4448-B4B5-C6C727A4630E}"/>
          </ac:picMkLst>
        </pc:picChg>
        <pc:picChg chg="del">
          <ac:chgData name="Guest User" userId="S::urn:spo:anon#1227dbd8dec36b8133d7e04eb8489b412cd8b73d3440119f864f6b678234a355::" providerId="AD" clId="Web-{2957DF15-72D3-2437-70AE-D6872C77A5EB}" dt="2021-09-28T00:14:42.541" v="0"/>
          <ac:picMkLst>
            <pc:docMk/>
            <pc:sldMk cId="2231551850" sldId="277"/>
            <ac:picMk id="4" creationId="{A79DD8E8-FFC4-46CE-A3E1-9B6F758EE8A2}"/>
          </ac:picMkLst>
        </pc:picChg>
      </pc:sldChg>
    </pc:docChg>
  </pc:docChgLst>
  <pc:docChgLst>
    <pc:chgData name="McGeary, Trevor (mcge5968@vandals.uidaho.edu)" userId="S::mcge5968@vandals.uidaho.edu::72bd6c0b-751a-43dc-9975-ef050e6f104f" providerId="AD" clId="Web-{A1C894FC-D2EE-D3F0-09B6-DA0C735220BF}"/>
    <pc:docChg chg="modSld">
      <pc:chgData name="McGeary, Trevor (mcge5968@vandals.uidaho.edu)" userId="S::mcge5968@vandals.uidaho.edu::72bd6c0b-751a-43dc-9975-ef050e6f104f" providerId="AD" clId="Web-{A1C894FC-D2EE-D3F0-09B6-DA0C735220BF}" dt="2021-09-23T16:48:58.525" v="165" actId="20577"/>
      <pc:docMkLst>
        <pc:docMk/>
      </pc:docMkLst>
      <pc:sldChg chg="modSp">
        <pc:chgData name="McGeary, Trevor (mcge5968@vandals.uidaho.edu)" userId="S::mcge5968@vandals.uidaho.edu::72bd6c0b-751a-43dc-9975-ef050e6f104f" providerId="AD" clId="Web-{A1C894FC-D2EE-D3F0-09B6-DA0C735220BF}" dt="2021-09-23T16:48:58.525" v="165" actId="20577"/>
        <pc:sldMkLst>
          <pc:docMk/>
          <pc:sldMk cId="2597117395" sldId="284"/>
        </pc:sldMkLst>
        <pc:spChg chg="mod">
          <ac:chgData name="McGeary, Trevor (mcge5968@vandals.uidaho.edu)" userId="S::mcge5968@vandals.uidaho.edu::72bd6c0b-751a-43dc-9975-ef050e6f104f" providerId="AD" clId="Web-{A1C894FC-D2EE-D3F0-09B6-DA0C735220BF}" dt="2021-09-23T16:48:58.525" v="165" actId="20577"/>
          <ac:spMkLst>
            <pc:docMk/>
            <pc:sldMk cId="2597117395" sldId="284"/>
            <ac:spMk id="3" creationId="{4E6A9E87-104A-4C9B-90DD-8861EEAEF3D9}"/>
          </ac:spMkLst>
        </pc:spChg>
      </pc:sldChg>
    </pc:docChg>
  </pc:docChgLst>
  <pc:docChgLst>
    <pc:chgData name="Prestwich, Ross (pres0820@vandals.uidaho.edu)" userId="S::pres0820@vandals.uidaho.edu::03131bbc-4edf-4283-8c8a-5e4455ab63ae" providerId="AD" clId="Web-{FCB474C6-C620-5C85-1E90-A2C5E4A3C352}"/>
    <pc:docChg chg="modSld">
      <pc:chgData name="Prestwich, Ross (pres0820@vandals.uidaho.edu)" userId="S::pres0820@vandals.uidaho.edu::03131bbc-4edf-4283-8c8a-5e4455ab63ae" providerId="AD" clId="Web-{FCB474C6-C620-5C85-1E90-A2C5E4A3C352}" dt="2021-09-25T17:01:16.868" v="7" actId="1076"/>
      <pc:docMkLst>
        <pc:docMk/>
      </pc:docMkLst>
      <pc:sldChg chg="addSp delSp modSp">
        <pc:chgData name="Prestwich, Ross (pres0820@vandals.uidaho.edu)" userId="S::pres0820@vandals.uidaho.edu::03131bbc-4edf-4283-8c8a-5e4455ab63ae" providerId="AD" clId="Web-{FCB474C6-C620-5C85-1E90-A2C5E4A3C352}" dt="2021-09-25T17:01:16.868" v="7" actId="1076"/>
        <pc:sldMkLst>
          <pc:docMk/>
          <pc:sldMk cId="3868343851" sldId="274"/>
        </pc:sldMkLst>
        <pc:spChg chg="add del mod">
          <ac:chgData name="Prestwich, Ross (pres0820@vandals.uidaho.edu)" userId="S::pres0820@vandals.uidaho.edu::03131bbc-4edf-4283-8c8a-5e4455ab63ae" providerId="AD" clId="Web-{FCB474C6-C620-5C85-1E90-A2C5E4A3C352}" dt="2021-09-25T17:01:00.274" v="1"/>
          <ac:spMkLst>
            <pc:docMk/>
            <pc:sldMk cId="3868343851" sldId="274"/>
            <ac:spMk id="5" creationId="{0582FA80-AABD-4217-ACFD-F61B766E530D}"/>
          </ac:spMkLst>
        </pc:spChg>
        <pc:picChg chg="del">
          <ac:chgData name="Prestwich, Ross (pres0820@vandals.uidaho.edu)" userId="S::pres0820@vandals.uidaho.edu::03131bbc-4edf-4283-8c8a-5e4455ab63ae" providerId="AD" clId="Web-{FCB474C6-C620-5C85-1E90-A2C5E4A3C352}" dt="2021-09-25T16:59:56.256" v="0"/>
          <ac:picMkLst>
            <pc:docMk/>
            <pc:sldMk cId="3868343851" sldId="274"/>
            <ac:picMk id="4" creationId="{FBE041E3-7AC2-45AF-A867-77F43887D3FE}"/>
          </ac:picMkLst>
        </pc:picChg>
        <pc:picChg chg="add mod ord">
          <ac:chgData name="Prestwich, Ross (pres0820@vandals.uidaho.edu)" userId="S::pres0820@vandals.uidaho.edu::03131bbc-4edf-4283-8c8a-5e4455ab63ae" providerId="AD" clId="Web-{FCB474C6-C620-5C85-1E90-A2C5E4A3C352}" dt="2021-09-25T17:01:16.868" v="7" actId="1076"/>
          <ac:picMkLst>
            <pc:docMk/>
            <pc:sldMk cId="3868343851" sldId="274"/>
            <ac:picMk id="7" creationId="{5D9684EE-AC12-44D3-B2E6-AAE7CD0B82B9}"/>
          </ac:picMkLst>
        </pc:picChg>
      </pc:sldChg>
    </pc:docChg>
  </pc:docChgLst>
  <pc:docChgLst>
    <pc:chgData name="Doyle, Riley (doyl1482@vandals.uidaho.edu)" userId="S::doyl1482@vandals.uidaho.edu::4e09ee3f-0b46-42a8-9d06-6ab6179cceae" providerId="AD" clId="Web-{F4A81C79-9598-EE48-B922-06252FCB76FA}"/>
    <pc:docChg chg="addSld delSld modSld">
      <pc:chgData name="Doyle, Riley (doyl1482@vandals.uidaho.edu)" userId="S::doyl1482@vandals.uidaho.edu::4e09ee3f-0b46-42a8-9d06-6ab6179cceae" providerId="AD" clId="Web-{F4A81C79-9598-EE48-B922-06252FCB76FA}" dt="2021-09-23T04:42:30.253" v="471"/>
      <pc:docMkLst>
        <pc:docMk/>
      </pc:docMkLst>
      <pc:sldChg chg="addSp modSp add del replId">
        <pc:chgData name="Doyle, Riley (doyl1482@vandals.uidaho.edu)" userId="S::doyl1482@vandals.uidaho.edu::4e09ee3f-0b46-42a8-9d06-6ab6179cceae" providerId="AD" clId="Web-{F4A81C79-9598-EE48-B922-06252FCB76FA}" dt="2021-09-23T01:28:17.573" v="425"/>
        <pc:sldMkLst>
          <pc:docMk/>
          <pc:sldMk cId="638018476" sldId="279"/>
        </pc:sldMkLst>
        <pc:spChg chg="mod">
          <ac:chgData name="Doyle, Riley (doyl1482@vandals.uidaho.edu)" userId="S::doyl1482@vandals.uidaho.edu::4e09ee3f-0b46-42a8-9d06-6ab6179cceae" providerId="AD" clId="Web-{F4A81C79-9598-EE48-B922-06252FCB76FA}" dt="2021-09-23T00:12:10.930" v="33" actId="20577"/>
          <ac:spMkLst>
            <pc:docMk/>
            <pc:sldMk cId="638018476" sldId="279"/>
            <ac:spMk id="2" creationId="{F7C0F953-FA19-4C18-93D7-43D084A6EB02}"/>
          </ac:spMkLst>
        </pc:spChg>
        <pc:spChg chg="mod">
          <ac:chgData name="Doyle, Riley (doyl1482@vandals.uidaho.edu)" userId="S::doyl1482@vandals.uidaho.edu::4e09ee3f-0b46-42a8-9d06-6ab6179cceae" providerId="AD" clId="Web-{F4A81C79-9598-EE48-B922-06252FCB76FA}" dt="2021-09-23T00:11:42.116" v="12" actId="20577"/>
          <ac:spMkLst>
            <pc:docMk/>
            <pc:sldMk cId="638018476" sldId="279"/>
            <ac:spMk id="3" creationId="{4E6A9E87-104A-4C9B-90DD-8861EEAEF3D9}"/>
          </ac:spMkLst>
        </pc:spChg>
        <pc:picChg chg="add mod">
          <ac:chgData name="Doyle, Riley (doyl1482@vandals.uidaho.edu)" userId="S::doyl1482@vandals.uidaho.edu::4e09ee3f-0b46-42a8-9d06-6ab6179cceae" providerId="AD" clId="Web-{F4A81C79-9598-EE48-B922-06252FCB76FA}" dt="2021-09-23T00:21:51.745" v="38" actId="14100"/>
          <ac:picMkLst>
            <pc:docMk/>
            <pc:sldMk cId="638018476" sldId="279"/>
            <ac:picMk id="4" creationId="{281EAA7C-35F0-48BE-B5CB-8037EDFF8E7B}"/>
          </ac:picMkLst>
        </pc:picChg>
      </pc:sldChg>
      <pc:sldChg chg="new del">
        <pc:chgData name="Doyle, Riley (doyl1482@vandals.uidaho.edu)" userId="S::doyl1482@vandals.uidaho.edu::4e09ee3f-0b46-42a8-9d06-6ab6179cceae" providerId="AD" clId="Web-{F4A81C79-9598-EE48-B922-06252FCB76FA}" dt="2021-09-23T00:11:28.787" v="1"/>
        <pc:sldMkLst>
          <pc:docMk/>
          <pc:sldMk cId="1445633505" sldId="279"/>
        </pc:sldMkLst>
      </pc:sldChg>
      <pc:sldChg chg="addSp delSp modSp add replId">
        <pc:chgData name="Doyle, Riley (doyl1482@vandals.uidaho.edu)" userId="S::doyl1482@vandals.uidaho.edu::4e09ee3f-0b46-42a8-9d06-6ab6179cceae" providerId="AD" clId="Web-{F4A81C79-9598-EE48-B922-06252FCB76FA}" dt="2021-09-23T00:33:34.162" v="424" actId="1076"/>
        <pc:sldMkLst>
          <pc:docMk/>
          <pc:sldMk cId="204043661" sldId="280"/>
        </pc:sldMkLst>
        <pc:spChg chg="mod">
          <ac:chgData name="Doyle, Riley (doyl1482@vandals.uidaho.edu)" userId="S::doyl1482@vandals.uidaho.edu::4e09ee3f-0b46-42a8-9d06-6ab6179cceae" providerId="AD" clId="Web-{F4A81C79-9598-EE48-B922-06252FCB76FA}" dt="2021-09-23T00:23:52.268" v="79" actId="20577"/>
          <ac:spMkLst>
            <pc:docMk/>
            <pc:sldMk cId="204043661" sldId="280"/>
            <ac:spMk id="2" creationId="{F7C0F953-FA19-4C18-93D7-43D084A6EB02}"/>
          </ac:spMkLst>
        </pc:spChg>
        <pc:spChg chg="mod">
          <ac:chgData name="Doyle, Riley (doyl1482@vandals.uidaho.edu)" userId="S::doyl1482@vandals.uidaho.edu::4e09ee3f-0b46-42a8-9d06-6ab6179cceae" providerId="AD" clId="Web-{F4A81C79-9598-EE48-B922-06252FCB76FA}" dt="2021-09-23T00:33:34.162" v="424" actId="1076"/>
          <ac:spMkLst>
            <pc:docMk/>
            <pc:sldMk cId="204043661" sldId="280"/>
            <ac:spMk id="3" creationId="{4E6A9E87-104A-4C9B-90DD-8861EEAEF3D9}"/>
          </ac:spMkLst>
        </pc:spChg>
        <pc:spChg chg="add del mod">
          <ac:chgData name="Doyle, Riley (doyl1482@vandals.uidaho.edu)" userId="S::doyl1482@vandals.uidaho.edu::4e09ee3f-0b46-42a8-9d06-6ab6179cceae" providerId="AD" clId="Web-{F4A81C79-9598-EE48-B922-06252FCB76FA}" dt="2021-09-23T00:23:42.643" v="64"/>
          <ac:spMkLst>
            <pc:docMk/>
            <pc:sldMk cId="204043661" sldId="280"/>
            <ac:spMk id="6" creationId="{324DC188-6334-4459-8160-28FE4006B0F9}"/>
          </ac:spMkLst>
        </pc:spChg>
        <pc:picChg chg="del">
          <ac:chgData name="Doyle, Riley (doyl1482@vandals.uidaho.edu)" userId="S::doyl1482@vandals.uidaho.edu::4e09ee3f-0b46-42a8-9d06-6ab6179cceae" providerId="AD" clId="Web-{F4A81C79-9598-EE48-B922-06252FCB76FA}" dt="2021-09-23T00:22:44.217" v="43"/>
          <ac:picMkLst>
            <pc:docMk/>
            <pc:sldMk cId="204043661" sldId="280"/>
            <ac:picMk id="4" creationId="{281EAA7C-35F0-48BE-B5CB-8037EDFF8E7B}"/>
          </ac:picMkLst>
        </pc:picChg>
      </pc:sldChg>
      <pc:sldChg chg="delSp add del replId">
        <pc:chgData name="Doyle, Riley (doyl1482@vandals.uidaho.edu)" userId="S::doyl1482@vandals.uidaho.edu::4e09ee3f-0b46-42a8-9d06-6ab6179cceae" providerId="AD" clId="Web-{F4A81C79-9598-EE48-B922-06252FCB76FA}" dt="2021-09-23T00:22:31.732" v="41"/>
        <pc:sldMkLst>
          <pc:docMk/>
          <pc:sldMk cId="3386685005" sldId="280"/>
        </pc:sldMkLst>
        <pc:picChg chg="del">
          <ac:chgData name="Doyle, Riley (doyl1482@vandals.uidaho.edu)" userId="S::doyl1482@vandals.uidaho.edu::4e09ee3f-0b46-42a8-9d06-6ab6179cceae" providerId="AD" clId="Web-{F4A81C79-9598-EE48-B922-06252FCB76FA}" dt="2021-09-23T00:22:22.419" v="40"/>
          <ac:picMkLst>
            <pc:docMk/>
            <pc:sldMk cId="3386685005" sldId="280"/>
            <ac:picMk id="4" creationId="{A79DD8E8-FFC4-46CE-A3E1-9B6F758EE8A2}"/>
          </ac:picMkLst>
        </pc:picChg>
      </pc:sldChg>
      <pc:sldChg chg="addSp delSp modSp add replId">
        <pc:chgData name="Doyle, Riley (doyl1482@vandals.uidaho.edu)" userId="S::doyl1482@vandals.uidaho.edu::4e09ee3f-0b46-42a8-9d06-6ab6179cceae" providerId="AD" clId="Web-{F4A81C79-9598-EE48-B922-06252FCB76FA}" dt="2021-09-23T04:42:30.253" v="471"/>
        <pc:sldMkLst>
          <pc:docMk/>
          <pc:sldMk cId="181389651" sldId="282"/>
        </pc:sldMkLst>
        <pc:spChg chg="mod">
          <ac:chgData name="Doyle, Riley (doyl1482@vandals.uidaho.edu)" userId="S::doyl1482@vandals.uidaho.edu::4e09ee3f-0b46-42a8-9d06-6ab6179cceae" providerId="AD" clId="Web-{F4A81C79-9598-EE48-B922-06252FCB76FA}" dt="2021-09-23T01:28:44.732" v="437" actId="20577"/>
          <ac:spMkLst>
            <pc:docMk/>
            <pc:sldMk cId="181389651" sldId="282"/>
            <ac:spMk id="2" creationId="{F7C0F953-FA19-4C18-93D7-43D084A6EB02}"/>
          </ac:spMkLst>
        </pc:spChg>
        <pc:spChg chg="mod">
          <ac:chgData name="Doyle, Riley (doyl1482@vandals.uidaho.edu)" userId="S::doyl1482@vandals.uidaho.edu::4e09ee3f-0b46-42a8-9d06-6ab6179cceae" providerId="AD" clId="Web-{F4A81C79-9598-EE48-B922-06252FCB76FA}" dt="2021-09-23T01:28:39.357" v="429" actId="20577"/>
          <ac:spMkLst>
            <pc:docMk/>
            <pc:sldMk cId="181389651" sldId="282"/>
            <ac:spMk id="3" creationId="{4E6A9E87-104A-4C9B-90DD-8861EEAEF3D9}"/>
          </ac:spMkLst>
        </pc:spChg>
        <pc:spChg chg="add mod">
          <ac:chgData name="Doyle, Riley (doyl1482@vandals.uidaho.edu)" userId="S::doyl1482@vandals.uidaho.edu::4e09ee3f-0b46-42a8-9d06-6ab6179cceae" providerId="AD" clId="Web-{F4A81C79-9598-EE48-B922-06252FCB76FA}" dt="2021-09-23T04:42:00.626" v="464" actId="20577"/>
          <ac:spMkLst>
            <pc:docMk/>
            <pc:sldMk cId="181389651" sldId="282"/>
            <ac:spMk id="6" creationId="{5DA98E5E-BD6D-412E-8D90-8E3FE7CC4300}"/>
          </ac:spMkLst>
        </pc:spChg>
        <pc:spChg chg="add del mod">
          <ac:chgData name="Doyle, Riley (doyl1482@vandals.uidaho.edu)" userId="S::doyl1482@vandals.uidaho.edu::4e09ee3f-0b46-42a8-9d06-6ab6179cceae" providerId="AD" clId="Web-{F4A81C79-9598-EE48-B922-06252FCB76FA}" dt="2021-09-23T04:42:30.253" v="471"/>
          <ac:spMkLst>
            <pc:docMk/>
            <pc:sldMk cId="181389651" sldId="282"/>
            <ac:spMk id="7" creationId="{6284506B-CA65-4FEE-B6C7-EC50BF0AE530}"/>
          </ac:spMkLst>
        </pc:spChg>
        <pc:picChg chg="add mod">
          <ac:chgData name="Doyle, Riley (doyl1482@vandals.uidaho.edu)" userId="S::doyl1482@vandals.uidaho.edu::4e09ee3f-0b46-42a8-9d06-6ab6179cceae" providerId="AD" clId="Web-{F4A81C79-9598-EE48-B922-06252FCB76FA}" dt="2021-09-23T04:42:15.346" v="465" actId="1076"/>
          <ac:picMkLst>
            <pc:docMk/>
            <pc:sldMk cId="181389651" sldId="282"/>
            <ac:picMk id="4" creationId="{FF7C0C96-A8C4-4512-BAA4-DAD354CF323A}"/>
          </ac:picMkLst>
        </pc:picChg>
      </pc:sldChg>
    </pc:docChg>
  </pc:docChgLst>
  <pc:docChgLst>
    <pc:chgData name="Kopf, Jonathan (kopf0033@vandals.uidaho.edu)" userId="64f9b4e2-b4ae-4797-bc00-ccb38f8fc49e" providerId="ADAL" clId="{B4513750-C045-49DE-8C69-BE9F558F4C8B}"/>
    <pc:docChg chg="undo redo custSel addSld modSld sldOrd">
      <pc:chgData name="Kopf, Jonathan (kopf0033@vandals.uidaho.edu)" userId="64f9b4e2-b4ae-4797-bc00-ccb38f8fc49e" providerId="ADAL" clId="{B4513750-C045-49DE-8C69-BE9F558F4C8B}" dt="2021-09-28T00:00:45.821" v="273" actId="14100"/>
      <pc:docMkLst>
        <pc:docMk/>
      </pc:docMkLst>
      <pc:sldChg chg="addSp modSp new mod setBg">
        <pc:chgData name="Kopf, Jonathan (kopf0033@vandals.uidaho.edu)" userId="64f9b4e2-b4ae-4797-bc00-ccb38f8fc49e" providerId="ADAL" clId="{B4513750-C045-49DE-8C69-BE9F558F4C8B}" dt="2021-09-21T23:56:21.395" v="146" actId="26606"/>
        <pc:sldMkLst>
          <pc:docMk/>
          <pc:sldMk cId="3488431382" sldId="256"/>
        </pc:sldMkLst>
        <pc:spChg chg="mod">
          <ac:chgData name="Kopf, Jonathan (kopf0033@vandals.uidaho.edu)" userId="64f9b4e2-b4ae-4797-bc00-ccb38f8fc49e" providerId="ADAL" clId="{B4513750-C045-49DE-8C69-BE9F558F4C8B}" dt="2021-09-21T23:56:21.395" v="146" actId="26606"/>
          <ac:spMkLst>
            <pc:docMk/>
            <pc:sldMk cId="3488431382" sldId="256"/>
            <ac:spMk id="2" creationId="{6BD98AAB-5A54-45E8-8576-00B721EF6AF3}"/>
          </ac:spMkLst>
        </pc:spChg>
        <pc:spChg chg="mod">
          <ac:chgData name="Kopf, Jonathan (kopf0033@vandals.uidaho.edu)" userId="64f9b4e2-b4ae-4797-bc00-ccb38f8fc49e" providerId="ADAL" clId="{B4513750-C045-49DE-8C69-BE9F558F4C8B}" dt="2021-09-21T23:56:21.395" v="146" actId="26606"/>
          <ac:spMkLst>
            <pc:docMk/>
            <pc:sldMk cId="3488431382" sldId="256"/>
            <ac:spMk id="3" creationId="{59CAD25A-0BE0-46A7-8276-853E2449B7C4}"/>
          </ac:spMkLst>
        </pc:spChg>
        <pc:spChg chg="add">
          <ac:chgData name="Kopf, Jonathan (kopf0033@vandals.uidaho.edu)" userId="64f9b4e2-b4ae-4797-bc00-ccb38f8fc49e" providerId="ADAL" clId="{B4513750-C045-49DE-8C69-BE9F558F4C8B}" dt="2021-09-21T23:56:21.395" v="146" actId="26606"/>
          <ac:spMkLst>
            <pc:docMk/>
            <pc:sldMk cId="3488431382" sldId="256"/>
            <ac:spMk id="6" creationId="{23D09407-53BC-485E-B4CE-BC5E4FC4B25B}"/>
          </ac:spMkLst>
        </pc:spChg>
        <pc:spChg chg="add">
          <ac:chgData name="Kopf, Jonathan (kopf0033@vandals.uidaho.edu)" userId="64f9b4e2-b4ae-4797-bc00-ccb38f8fc49e" providerId="ADAL" clId="{B4513750-C045-49DE-8C69-BE9F558F4C8B}" dt="2021-09-21T23:56:21.395" v="146" actId="26606"/>
          <ac:spMkLst>
            <pc:docMk/>
            <pc:sldMk cId="3488431382" sldId="256"/>
            <ac:spMk id="7" creationId="{921DB988-49FC-4608-B0A2-E2F3A4019041}"/>
          </ac:spMkLst>
        </pc:spChg>
        <pc:grpChg chg="add">
          <ac:chgData name="Kopf, Jonathan (kopf0033@vandals.uidaho.edu)" userId="64f9b4e2-b4ae-4797-bc00-ccb38f8fc49e" providerId="ADAL" clId="{B4513750-C045-49DE-8C69-BE9F558F4C8B}" dt="2021-09-21T23:56:21.395" v="146" actId="26606"/>
          <ac:grpSpMkLst>
            <pc:docMk/>
            <pc:sldMk cId="3488431382" sldId="256"/>
            <ac:grpSpMk id="13" creationId="{E9B930FD-8671-4C4C-ADCF-73AC1D0CD417}"/>
          </ac:grpSpMkLst>
        </pc:grpChg>
        <pc:grpChg chg="add">
          <ac:chgData name="Kopf, Jonathan (kopf0033@vandals.uidaho.edu)" userId="64f9b4e2-b4ae-4797-bc00-ccb38f8fc49e" providerId="ADAL" clId="{B4513750-C045-49DE-8C69-BE9F558F4C8B}" dt="2021-09-21T23:56:21.395" v="146" actId="26606"/>
          <ac:grpSpMkLst>
            <pc:docMk/>
            <pc:sldMk cId="3488431382" sldId="256"/>
            <ac:grpSpMk id="19" creationId="{383C2651-AE0C-4AE4-8725-E2F9414FE219}"/>
          </ac:grpSpMkLst>
        </pc:grpChg>
        <pc:picChg chg="mod">
          <ac:chgData name="Kopf, Jonathan (kopf0033@vandals.uidaho.edu)" userId="64f9b4e2-b4ae-4797-bc00-ccb38f8fc49e" providerId="ADAL" clId="{B4513750-C045-49DE-8C69-BE9F558F4C8B}" dt="2021-09-21T23:56:21.395" v="146" actId="26606"/>
          <ac:picMkLst>
            <pc:docMk/>
            <pc:sldMk cId="3488431382" sldId="256"/>
            <ac:picMk id="4" creationId="{5EFCA81E-C7CA-444B-A025-3B83D96F4F15}"/>
          </ac:picMkLst>
        </pc:picChg>
      </pc:sldChg>
      <pc:sldChg chg="addSp modSp mod ord setBg modNotesTx">
        <pc:chgData name="Kopf, Jonathan (kopf0033@vandals.uidaho.edu)" userId="64f9b4e2-b4ae-4797-bc00-ccb38f8fc49e" providerId="ADAL" clId="{B4513750-C045-49DE-8C69-BE9F558F4C8B}" dt="2021-09-22T23:43:45.813" v="254" actId="20577"/>
        <pc:sldMkLst>
          <pc:docMk/>
          <pc:sldMk cId="44991648" sldId="257"/>
        </pc:sldMkLst>
        <pc:spChg chg="mod">
          <ac:chgData name="Kopf, Jonathan (kopf0033@vandals.uidaho.edu)" userId="64f9b4e2-b4ae-4797-bc00-ccb38f8fc49e" providerId="ADAL" clId="{B4513750-C045-49DE-8C69-BE9F558F4C8B}" dt="2021-09-21T23:57:40.297" v="168" actId="26606"/>
          <ac:spMkLst>
            <pc:docMk/>
            <pc:sldMk cId="44991648" sldId="257"/>
            <ac:spMk id="2" creationId="{F2C4463A-8638-4238-9254-6BEB2DBF84CE}"/>
          </ac:spMkLst>
        </pc:spChg>
        <pc:spChg chg="mod">
          <ac:chgData name="Kopf, Jonathan (kopf0033@vandals.uidaho.edu)" userId="64f9b4e2-b4ae-4797-bc00-ccb38f8fc49e" providerId="ADAL" clId="{B4513750-C045-49DE-8C69-BE9F558F4C8B}" dt="2021-09-22T00:01:18.443" v="209" actId="14100"/>
          <ac:spMkLst>
            <pc:docMk/>
            <pc:sldMk cId="44991648" sldId="257"/>
            <ac:spMk id="3" creationId="{4461B783-5B05-418D-A444-A91D6A601430}"/>
          </ac:spMkLst>
        </pc:spChg>
        <pc:spChg chg="add">
          <ac:chgData name="Kopf, Jonathan (kopf0033@vandals.uidaho.edu)" userId="64f9b4e2-b4ae-4797-bc00-ccb38f8fc49e" providerId="ADAL" clId="{B4513750-C045-49DE-8C69-BE9F558F4C8B}" dt="2021-09-21T23:57:40.297" v="168" actId="26606"/>
          <ac:spMkLst>
            <pc:docMk/>
            <pc:sldMk cId="44991648" sldId="257"/>
            <ac:spMk id="9" creationId="{F4C0B10B-D2C4-4A54-AFAD-3D27DF88BB37}"/>
          </ac:spMkLst>
        </pc:spChg>
        <pc:grpChg chg="add">
          <ac:chgData name="Kopf, Jonathan (kopf0033@vandals.uidaho.edu)" userId="64f9b4e2-b4ae-4797-bc00-ccb38f8fc49e" providerId="ADAL" clId="{B4513750-C045-49DE-8C69-BE9F558F4C8B}" dt="2021-09-21T23:57:40.297" v="168" actId="26606"/>
          <ac:grpSpMkLst>
            <pc:docMk/>
            <pc:sldMk cId="44991648" sldId="257"/>
            <ac:grpSpMk id="11" creationId="{B6BADB90-C74B-40D6-86DC-503F65FCE8DC}"/>
          </ac:grpSpMkLst>
        </pc:grpChg>
        <pc:picChg chg="add mod">
          <ac:chgData name="Kopf, Jonathan (kopf0033@vandals.uidaho.edu)" userId="64f9b4e2-b4ae-4797-bc00-ccb38f8fc49e" providerId="ADAL" clId="{B4513750-C045-49DE-8C69-BE9F558F4C8B}" dt="2021-09-21T23:57:38.103" v="167"/>
          <ac:picMkLst>
            <pc:docMk/>
            <pc:sldMk cId="44991648" sldId="257"/>
            <ac:picMk id="4" creationId="{9A4C1882-D60B-4487-9F57-0CB0BD433A93}"/>
          </ac:picMkLst>
        </pc:picChg>
      </pc:sldChg>
      <pc:sldChg chg="addSp delSp modSp mod ord setBg setClrOvrMap">
        <pc:chgData name="Kopf, Jonathan (kopf0033@vandals.uidaho.edu)" userId="64f9b4e2-b4ae-4797-bc00-ccb38f8fc49e" providerId="ADAL" clId="{B4513750-C045-49DE-8C69-BE9F558F4C8B}" dt="2021-09-22T00:01:05.644" v="204"/>
        <pc:sldMkLst>
          <pc:docMk/>
          <pc:sldMk cId="2875921048" sldId="258"/>
        </pc:sldMkLst>
        <pc:spChg chg="mod">
          <ac:chgData name="Kopf, Jonathan (kopf0033@vandals.uidaho.edu)" userId="64f9b4e2-b4ae-4797-bc00-ccb38f8fc49e" providerId="ADAL" clId="{B4513750-C045-49DE-8C69-BE9F558F4C8B}" dt="2021-09-21T23:57:29.507" v="164" actId="26606"/>
          <ac:spMkLst>
            <pc:docMk/>
            <pc:sldMk cId="2875921048" sldId="258"/>
            <ac:spMk id="2" creationId="{ADC36E01-CEF2-448F-8959-C3A86A1EDF32}"/>
          </ac:spMkLst>
        </pc:spChg>
        <pc:spChg chg="mod ord">
          <ac:chgData name="Kopf, Jonathan (kopf0033@vandals.uidaho.edu)" userId="64f9b4e2-b4ae-4797-bc00-ccb38f8fc49e" providerId="ADAL" clId="{B4513750-C045-49DE-8C69-BE9F558F4C8B}" dt="2021-09-21T23:57:29.507" v="164" actId="26606"/>
          <ac:spMkLst>
            <pc:docMk/>
            <pc:sldMk cId="2875921048" sldId="258"/>
            <ac:spMk id="3" creationId="{798D115E-2F45-4E5E-A13A-4F7433CD1ECC}"/>
          </ac:spMkLst>
        </pc:spChg>
        <pc:spChg chg="add del">
          <ac:chgData name="Kopf, Jonathan (kopf0033@vandals.uidaho.edu)" userId="64f9b4e2-b4ae-4797-bc00-ccb38f8fc49e" providerId="ADAL" clId="{B4513750-C045-49DE-8C69-BE9F558F4C8B}" dt="2021-09-21T23:57:06.956" v="149" actId="26606"/>
          <ac:spMkLst>
            <pc:docMk/>
            <pc:sldMk cId="2875921048" sldId="258"/>
            <ac:spMk id="9" creationId="{5E39A796-BE83-48B1-B33F-35C4A32AAB57}"/>
          </ac:spMkLst>
        </pc:spChg>
        <pc:spChg chg="add del">
          <ac:chgData name="Kopf, Jonathan (kopf0033@vandals.uidaho.edu)" userId="64f9b4e2-b4ae-4797-bc00-ccb38f8fc49e" providerId="ADAL" clId="{B4513750-C045-49DE-8C69-BE9F558F4C8B}" dt="2021-09-21T23:57:06.956" v="149" actId="26606"/>
          <ac:spMkLst>
            <pc:docMk/>
            <pc:sldMk cId="2875921048" sldId="258"/>
            <ac:spMk id="11" creationId="{72F84B47-E267-4194-8194-831DB7B5547F}"/>
          </ac:spMkLst>
        </pc:spChg>
        <pc:spChg chg="add del">
          <ac:chgData name="Kopf, Jonathan (kopf0033@vandals.uidaho.edu)" userId="64f9b4e2-b4ae-4797-bc00-ccb38f8fc49e" providerId="ADAL" clId="{B4513750-C045-49DE-8C69-BE9F558F4C8B}" dt="2021-09-21T23:57:07.893" v="151" actId="26606"/>
          <ac:spMkLst>
            <pc:docMk/>
            <pc:sldMk cId="2875921048" sldId="258"/>
            <ac:spMk id="13" creationId="{4B9FAFB2-BEB5-4848-8018-BCAD99E2E1AA}"/>
          </ac:spMkLst>
        </pc:spChg>
        <pc:spChg chg="add del">
          <ac:chgData name="Kopf, Jonathan (kopf0033@vandals.uidaho.edu)" userId="64f9b4e2-b4ae-4797-bc00-ccb38f8fc49e" providerId="ADAL" clId="{B4513750-C045-49DE-8C69-BE9F558F4C8B}" dt="2021-09-21T23:57:07.893" v="151" actId="26606"/>
          <ac:spMkLst>
            <pc:docMk/>
            <pc:sldMk cId="2875921048" sldId="258"/>
            <ac:spMk id="14" creationId="{C232B152-3720-4D3B-97ED-45CE5483F16F}"/>
          </ac:spMkLst>
        </pc:spChg>
        <pc:spChg chg="add del">
          <ac:chgData name="Kopf, Jonathan (kopf0033@vandals.uidaho.edu)" userId="64f9b4e2-b4ae-4797-bc00-ccb38f8fc49e" providerId="ADAL" clId="{B4513750-C045-49DE-8C69-BE9F558F4C8B}" dt="2021-09-21T23:57:07.893" v="151" actId="26606"/>
          <ac:spMkLst>
            <pc:docMk/>
            <pc:sldMk cId="2875921048" sldId="258"/>
            <ac:spMk id="15" creationId="{11BAB570-FF10-4E96-8A3F-FA9804702B89}"/>
          </ac:spMkLst>
        </pc:spChg>
        <pc:spChg chg="add del">
          <ac:chgData name="Kopf, Jonathan (kopf0033@vandals.uidaho.edu)" userId="64f9b4e2-b4ae-4797-bc00-ccb38f8fc49e" providerId="ADAL" clId="{B4513750-C045-49DE-8C69-BE9F558F4C8B}" dt="2021-09-21T23:57:19.825" v="153" actId="26606"/>
          <ac:spMkLst>
            <pc:docMk/>
            <pc:sldMk cId="2875921048" sldId="258"/>
            <ac:spMk id="17" creationId="{C13237C8-E62C-4F0D-A318-BD6FB6C2D138}"/>
          </ac:spMkLst>
        </pc:spChg>
        <pc:spChg chg="add del">
          <ac:chgData name="Kopf, Jonathan (kopf0033@vandals.uidaho.edu)" userId="64f9b4e2-b4ae-4797-bc00-ccb38f8fc49e" providerId="ADAL" clId="{B4513750-C045-49DE-8C69-BE9F558F4C8B}" dt="2021-09-21T23:57:19.825" v="153" actId="26606"/>
          <ac:spMkLst>
            <pc:docMk/>
            <pc:sldMk cId="2875921048" sldId="258"/>
            <ac:spMk id="18" creationId="{201CC55D-ED54-4C5C-95E6-10947BD1103B}"/>
          </ac:spMkLst>
        </pc:spChg>
        <pc:spChg chg="add del">
          <ac:chgData name="Kopf, Jonathan (kopf0033@vandals.uidaho.edu)" userId="64f9b4e2-b4ae-4797-bc00-ccb38f8fc49e" providerId="ADAL" clId="{B4513750-C045-49DE-8C69-BE9F558F4C8B}" dt="2021-09-21T23:57:19.825" v="153" actId="26606"/>
          <ac:spMkLst>
            <pc:docMk/>
            <pc:sldMk cId="2875921048" sldId="258"/>
            <ac:spMk id="19" creationId="{19C9EAEA-39D0-4B0E-A0EB-51E7B26740B1}"/>
          </ac:spMkLst>
        </pc:spChg>
        <pc:spChg chg="add del">
          <ac:chgData name="Kopf, Jonathan (kopf0033@vandals.uidaho.edu)" userId="64f9b4e2-b4ae-4797-bc00-ccb38f8fc49e" providerId="ADAL" clId="{B4513750-C045-49DE-8C69-BE9F558F4C8B}" dt="2021-09-21T23:57:19.825" v="153" actId="26606"/>
          <ac:spMkLst>
            <pc:docMk/>
            <pc:sldMk cId="2875921048" sldId="258"/>
            <ac:spMk id="22" creationId="{3873B707-463F-40B0-8227-E8CC6C67EB25}"/>
          </ac:spMkLst>
        </pc:spChg>
        <pc:spChg chg="add del">
          <ac:chgData name="Kopf, Jonathan (kopf0033@vandals.uidaho.edu)" userId="64f9b4e2-b4ae-4797-bc00-ccb38f8fc49e" providerId="ADAL" clId="{B4513750-C045-49DE-8C69-BE9F558F4C8B}" dt="2021-09-21T23:57:24.925" v="155" actId="26606"/>
          <ac:spMkLst>
            <pc:docMk/>
            <pc:sldMk cId="2875921048" sldId="258"/>
            <ac:spMk id="24" creationId="{9228552E-C8B1-4A80-8448-0787CE0FC704}"/>
          </ac:spMkLst>
        </pc:spChg>
        <pc:spChg chg="add del">
          <ac:chgData name="Kopf, Jonathan (kopf0033@vandals.uidaho.edu)" userId="64f9b4e2-b4ae-4797-bc00-ccb38f8fc49e" providerId="ADAL" clId="{B4513750-C045-49DE-8C69-BE9F558F4C8B}" dt="2021-09-21T23:57:26.839" v="157" actId="26606"/>
          <ac:spMkLst>
            <pc:docMk/>
            <pc:sldMk cId="2875921048" sldId="258"/>
            <ac:spMk id="26" creationId="{A9D6EEA4-51EF-4796-BE5B-F3EB11F23ED7}"/>
          </ac:spMkLst>
        </pc:spChg>
        <pc:spChg chg="add del">
          <ac:chgData name="Kopf, Jonathan (kopf0033@vandals.uidaho.edu)" userId="64f9b4e2-b4ae-4797-bc00-ccb38f8fc49e" providerId="ADAL" clId="{B4513750-C045-49DE-8C69-BE9F558F4C8B}" dt="2021-09-21T23:57:27.987" v="159" actId="26606"/>
          <ac:spMkLst>
            <pc:docMk/>
            <pc:sldMk cId="2875921048" sldId="258"/>
            <ac:spMk id="28" creationId="{35F0E358-1E49-4920-80D8-C3D138708838}"/>
          </ac:spMkLst>
        </pc:spChg>
        <pc:spChg chg="add del">
          <ac:chgData name="Kopf, Jonathan (kopf0033@vandals.uidaho.edu)" userId="64f9b4e2-b4ae-4797-bc00-ccb38f8fc49e" providerId="ADAL" clId="{B4513750-C045-49DE-8C69-BE9F558F4C8B}" dt="2021-09-21T23:57:27.987" v="159" actId="26606"/>
          <ac:spMkLst>
            <pc:docMk/>
            <pc:sldMk cId="2875921048" sldId="258"/>
            <ac:spMk id="29" creationId="{E2D2362D-7010-4036-B9CA-03DFC8EB3B01}"/>
          </ac:spMkLst>
        </pc:spChg>
        <pc:spChg chg="add del">
          <ac:chgData name="Kopf, Jonathan (kopf0033@vandals.uidaho.edu)" userId="64f9b4e2-b4ae-4797-bc00-ccb38f8fc49e" providerId="ADAL" clId="{B4513750-C045-49DE-8C69-BE9F558F4C8B}" dt="2021-09-21T23:57:27.987" v="159" actId="26606"/>
          <ac:spMkLst>
            <pc:docMk/>
            <pc:sldMk cId="2875921048" sldId="258"/>
            <ac:spMk id="30" creationId="{DC85BF5E-2BD6-4E5B-8EA3-420B45BB03FA}"/>
          </ac:spMkLst>
        </pc:spChg>
        <pc:spChg chg="add del">
          <ac:chgData name="Kopf, Jonathan (kopf0033@vandals.uidaho.edu)" userId="64f9b4e2-b4ae-4797-bc00-ccb38f8fc49e" providerId="ADAL" clId="{B4513750-C045-49DE-8C69-BE9F558F4C8B}" dt="2021-09-21T23:57:27.987" v="159" actId="26606"/>
          <ac:spMkLst>
            <pc:docMk/>
            <pc:sldMk cId="2875921048" sldId="258"/>
            <ac:spMk id="31" creationId="{740D8E28-91B5-42B0-9D6C-B777D8AD90C2}"/>
          </ac:spMkLst>
        </pc:spChg>
        <pc:spChg chg="add del">
          <ac:chgData name="Kopf, Jonathan (kopf0033@vandals.uidaho.edu)" userId="64f9b4e2-b4ae-4797-bc00-ccb38f8fc49e" providerId="ADAL" clId="{B4513750-C045-49DE-8C69-BE9F558F4C8B}" dt="2021-09-21T23:57:29.215" v="161" actId="26606"/>
          <ac:spMkLst>
            <pc:docMk/>
            <pc:sldMk cId="2875921048" sldId="258"/>
            <ac:spMk id="33" creationId="{9AA72BD9-2C5A-4EDC-931F-5AA08EACA0F3}"/>
          </ac:spMkLst>
        </pc:spChg>
        <pc:spChg chg="add del">
          <ac:chgData name="Kopf, Jonathan (kopf0033@vandals.uidaho.edu)" userId="64f9b4e2-b4ae-4797-bc00-ccb38f8fc49e" providerId="ADAL" clId="{B4513750-C045-49DE-8C69-BE9F558F4C8B}" dt="2021-09-21T23:57:29.215" v="161" actId="26606"/>
          <ac:spMkLst>
            <pc:docMk/>
            <pc:sldMk cId="2875921048" sldId="258"/>
            <ac:spMk id="34" creationId="{DD3981AC-7B61-4947-BCF3-F7AA7FA385B9}"/>
          </ac:spMkLst>
        </pc:spChg>
        <pc:spChg chg="add del">
          <ac:chgData name="Kopf, Jonathan (kopf0033@vandals.uidaho.edu)" userId="64f9b4e2-b4ae-4797-bc00-ccb38f8fc49e" providerId="ADAL" clId="{B4513750-C045-49DE-8C69-BE9F558F4C8B}" dt="2021-09-21T23:57:29.215" v="161" actId="26606"/>
          <ac:spMkLst>
            <pc:docMk/>
            <pc:sldMk cId="2875921048" sldId="258"/>
            <ac:spMk id="35" creationId="{55D4142C-5077-457F-A6AD-3FECFDB39685}"/>
          </ac:spMkLst>
        </pc:spChg>
        <pc:spChg chg="add del">
          <ac:chgData name="Kopf, Jonathan (kopf0033@vandals.uidaho.edu)" userId="64f9b4e2-b4ae-4797-bc00-ccb38f8fc49e" providerId="ADAL" clId="{B4513750-C045-49DE-8C69-BE9F558F4C8B}" dt="2021-09-21T23:57:29.215" v="161" actId="26606"/>
          <ac:spMkLst>
            <pc:docMk/>
            <pc:sldMk cId="2875921048" sldId="258"/>
            <ac:spMk id="36" creationId="{7A5F0580-5EE9-419F-96EE-B6529EF6E7D0}"/>
          </ac:spMkLst>
        </pc:spChg>
        <pc:spChg chg="add del">
          <ac:chgData name="Kopf, Jonathan (kopf0033@vandals.uidaho.edu)" userId="64f9b4e2-b4ae-4797-bc00-ccb38f8fc49e" providerId="ADAL" clId="{B4513750-C045-49DE-8C69-BE9F558F4C8B}" dt="2021-09-21T23:57:29.501" v="163" actId="26606"/>
          <ac:spMkLst>
            <pc:docMk/>
            <pc:sldMk cId="2875921048" sldId="258"/>
            <ac:spMk id="38" creationId="{0E3596DD-156A-473E-9BB3-C6A29F7574E9}"/>
          </ac:spMkLst>
        </pc:spChg>
        <pc:spChg chg="add del">
          <ac:chgData name="Kopf, Jonathan (kopf0033@vandals.uidaho.edu)" userId="64f9b4e2-b4ae-4797-bc00-ccb38f8fc49e" providerId="ADAL" clId="{B4513750-C045-49DE-8C69-BE9F558F4C8B}" dt="2021-09-21T23:57:29.501" v="163" actId="26606"/>
          <ac:spMkLst>
            <pc:docMk/>
            <pc:sldMk cId="2875921048" sldId="258"/>
            <ac:spMk id="39" creationId="{2C46C4D6-C474-4E92-B52E-944C1118F7B6}"/>
          </ac:spMkLst>
        </pc:spChg>
        <pc:spChg chg="add">
          <ac:chgData name="Kopf, Jonathan (kopf0033@vandals.uidaho.edu)" userId="64f9b4e2-b4ae-4797-bc00-ccb38f8fc49e" providerId="ADAL" clId="{B4513750-C045-49DE-8C69-BE9F558F4C8B}" dt="2021-09-21T23:57:29.507" v="164" actId="26606"/>
          <ac:spMkLst>
            <pc:docMk/>
            <pc:sldMk cId="2875921048" sldId="258"/>
            <ac:spMk id="41" creationId="{F4C0B10B-D2C4-4A54-AFAD-3D27DF88BB37}"/>
          </ac:spMkLst>
        </pc:spChg>
        <pc:grpChg chg="add del">
          <ac:chgData name="Kopf, Jonathan (kopf0033@vandals.uidaho.edu)" userId="64f9b4e2-b4ae-4797-bc00-ccb38f8fc49e" providerId="ADAL" clId="{B4513750-C045-49DE-8C69-BE9F558F4C8B}" dt="2021-09-21T23:57:19.825" v="153" actId="26606"/>
          <ac:grpSpMkLst>
            <pc:docMk/>
            <pc:sldMk cId="2875921048" sldId="258"/>
            <ac:grpSpMk id="20" creationId="{1DE889C7-FAD6-4397-98E2-05D503484459}"/>
          </ac:grpSpMkLst>
        </pc:grpChg>
        <pc:grpChg chg="add">
          <ac:chgData name="Kopf, Jonathan (kopf0033@vandals.uidaho.edu)" userId="64f9b4e2-b4ae-4797-bc00-ccb38f8fc49e" providerId="ADAL" clId="{B4513750-C045-49DE-8C69-BE9F558F4C8B}" dt="2021-09-21T23:57:29.507" v="164" actId="26606"/>
          <ac:grpSpMkLst>
            <pc:docMk/>
            <pc:sldMk cId="2875921048" sldId="258"/>
            <ac:grpSpMk id="42" creationId="{B6BADB90-C74B-40D6-86DC-503F65FCE8DC}"/>
          </ac:grpSpMkLst>
        </pc:grpChg>
        <pc:picChg chg="add mod ord">
          <ac:chgData name="Kopf, Jonathan (kopf0033@vandals.uidaho.edu)" userId="64f9b4e2-b4ae-4797-bc00-ccb38f8fc49e" providerId="ADAL" clId="{B4513750-C045-49DE-8C69-BE9F558F4C8B}" dt="2021-09-21T23:57:35.609" v="166" actId="1076"/>
          <ac:picMkLst>
            <pc:docMk/>
            <pc:sldMk cId="2875921048" sldId="258"/>
            <ac:picMk id="4" creationId="{971CC005-B22B-4772-A437-8144A217245D}"/>
          </ac:picMkLst>
        </pc:picChg>
      </pc:sldChg>
      <pc:sldChg chg="addSp delSp modSp new mod ord setBg modNotesTx">
        <pc:chgData name="Kopf, Jonathan (kopf0033@vandals.uidaho.edu)" userId="64f9b4e2-b4ae-4797-bc00-ccb38f8fc49e" providerId="ADAL" clId="{B4513750-C045-49DE-8C69-BE9F558F4C8B}" dt="2021-09-22T23:40:48.730" v="238" actId="20577"/>
        <pc:sldMkLst>
          <pc:docMk/>
          <pc:sldMk cId="3622559364" sldId="259"/>
        </pc:sldMkLst>
        <pc:spChg chg="mod">
          <ac:chgData name="Kopf, Jonathan (kopf0033@vandals.uidaho.edu)" userId="64f9b4e2-b4ae-4797-bc00-ccb38f8fc49e" providerId="ADAL" clId="{B4513750-C045-49DE-8C69-BE9F558F4C8B}" dt="2021-09-21T23:58:35.682" v="177" actId="26606"/>
          <ac:spMkLst>
            <pc:docMk/>
            <pc:sldMk cId="3622559364" sldId="259"/>
            <ac:spMk id="2" creationId="{FF4821D8-356B-4C61-8F46-89472F078583}"/>
          </ac:spMkLst>
        </pc:spChg>
        <pc:spChg chg="del">
          <ac:chgData name="Kopf, Jonathan (kopf0033@vandals.uidaho.edu)" userId="64f9b4e2-b4ae-4797-bc00-ccb38f8fc49e" providerId="ADAL" clId="{B4513750-C045-49DE-8C69-BE9F558F4C8B}" dt="2021-09-21T23:48:15.553" v="127"/>
          <ac:spMkLst>
            <pc:docMk/>
            <pc:sldMk cId="3622559364" sldId="259"/>
            <ac:spMk id="3" creationId="{DB341AEF-2208-48EF-A0DD-208534AFB073}"/>
          </ac:spMkLst>
        </pc:spChg>
        <pc:spChg chg="add">
          <ac:chgData name="Kopf, Jonathan (kopf0033@vandals.uidaho.edu)" userId="64f9b4e2-b4ae-4797-bc00-ccb38f8fc49e" providerId="ADAL" clId="{B4513750-C045-49DE-8C69-BE9F558F4C8B}" dt="2021-09-21T23:58:35.682" v="177" actId="26606"/>
          <ac:spMkLst>
            <pc:docMk/>
            <pc:sldMk cId="3622559364" sldId="259"/>
            <ac:spMk id="73" creationId="{D4993743-B10A-433C-9996-3035D2C3ABC6}"/>
          </ac:spMkLst>
        </pc:spChg>
        <pc:spChg chg="add">
          <ac:chgData name="Kopf, Jonathan (kopf0033@vandals.uidaho.edu)" userId="64f9b4e2-b4ae-4797-bc00-ccb38f8fc49e" providerId="ADAL" clId="{B4513750-C045-49DE-8C69-BE9F558F4C8B}" dt="2021-09-21T23:58:35.682" v="177" actId="26606"/>
          <ac:spMkLst>
            <pc:docMk/>
            <pc:sldMk cId="3622559364" sldId="259"/>
            <ac:spMk id="75" creationId="{BB3B8946-A0AA-42D4-8A24-639DC6EA170E}"/>
          </ac:spMkLst>
        </pc:spChg>
        <pc:spChg chg="add">
          <ac:chgData name="Kopf, Jonathan (kopf0033@vandals.uidaho.edu)" userId="64f9b4e2-b4ae-4797-bc00-ccb38f8fc49e" providerId="ADAL" clId="{B4513750-C045-49DE-8C69-BE9F558F4C8B}" dt="2021-09-21T23:58:35.682" v="177" actId="26606"/>
          <ac:spMkLst>
            <pc:docMk/>
            <pc:sldMk cId="3622559364" sldId="259"/>
            <ac:spMk id="77" creationId="{AB1038E6-06EF-4DCB-B52E-D3825C50F7C6}"/>
          </ac:spMkLst>
        </pc:spChg>
        <pc:spChg chg="add">
          <ac:chgData name="Kopf, Jonathan (kopf0033@vandals.uidaho.edu)" userId="64f9b4e2-b4ae-4797-bc00-ccb38f8fc49e" providerId="ADAL" clId="{B4513750-C045-49DE-8C69-BE9F558F4C8B}" dt="2021-09-21T23:58:35.682" v="177" actId="26606"/>
          <ac:spMkLst>
            <pc:docMk/>
            <pc:sldMk cId="3622559364" sldId="259"/>
            <ac:spMk id="79" creationId="{5C7EF35C-8B7D-4026-8F09-8B2B2250579B}"/>
          </ac:spMkLst>
        </pc:spChg>
        <pc:spChg chg="add">
          <ac:chgData name="Kopf, Jonathan (kopf0033@vandals.uidaho.edu)" userId="64f9b4e2-b4ae-4797-bc00-ccb38f8fc49e" providerId="ADAL" clId="{B4513750-C045-49DE-8C69-BE9F558F4C8B}" dt="2021-09-21T23:58:35.682" v="177" actId="26606"/>
          <ac:spMkLst>
            <pc:docMk/>
            <pc:sldMk cId="3622559364" sldId="259"/>
            <ac:spMk id="81" creationId="{5F24A71D-C0A9-49AC-B2D1-5A9EA2BD383E}"/>
          </ac:spMkLst>
        </pc:spChg>
        <pc:spChg chg="add">
          <ac:chgData name="Kopf, Jonathan (kopf0033@vandals.uidaho.edu)" userId="64f9b4e2-b4ae-4797-bc00-ccb38f8fc49e" providerId="ADAL" clId="{B4513750-C045-49DE-8C69-BE9F558F4C8B}" dt="2021-09-21T23:58:35.682" v="177" actId="26606"/>
          <ac:spMkLst>
            <pc:docMk/>
            <pc:sldMk cId="3622559364" sldId="259"/>
            <ac:spMk id="83" creationId="{14280C55-570C-4284-9850-B2BA33DB6726}"/>
          </ac:spMkLst>
        </pc:spChg>
        <pc:spChg chg="add del">
          <ac:chgData name="Kopf, Jonathan (kopf0033@vandals.uidaho.edu)" userId="64f9b4e2-b4ae-4797-bc00-ccb38f8fc49e" providerId="ADAL" clId="{B4513750-C045-49DE-8C69-BE9F558F4C8B}" dt="2021-09-21T23:58:40.293" v="178" actId="478"/>
          <ac:spMkLst>
            <pc:docMk/>
            <pc:sldMk cId="3622559364" sldId="259"/>
            <ac:spMk id="1030" creationId="{72675EC9-DE97-4E8D-9161-C89A13D1F2DB}"/>
          </ac:spMkLst>
        </pc:spChg>
        <pc:picChg chg="add mod">
          <ac:chgData name="Kopf, Jonathan (kopf0033@vandals.uidaho.edu)" userId="64f9b4e2-b4ae-4797-bc00-ccb38f8fc49e" providerId="ADAL" clId="{B4513750-C045-49DE-8C69-BE9F558F4C8B}" dt="2021-09-21T23:58:29.378" v="176"/>
          <ac:picMkLst>
            <pc:docMk/>
            <pc:sldMk cId="3622559364" sldId="259"/>
            <ac:picMk id="5" creationId="{FA367012-4005-4BB8-A8F1-4A56331D1D10}"/>
          </ac:picMkLst>
        </pc:picChg>
        <pc:picChg chg="add mod">
          <ac:chgData name="Kopf, Jonathan (kopf0033@vandals.uidaho.edu)" userId="64f9b4e2-b4ae-4797-bc00-ccb38f8fc49e" providerId="ADAL" clId="{B4513750-C045-49DE-8C69-BE9F558F4C8B}" dt="2021-09-21T23:58:45.942" v="180" actId="14100"/>
          <ac:picMkLst>
            <pc:docMk/>
            <pc:sldMk cId="3622559364" sldId="259"/>
            <ac:picMk id="1026" creationId="{4AC94E60-9C90-4B96-9CC7-73ED22B5BBC6}"/>
          </ac:picMkLst>
        </pc:picChg>
      </pc:sldChg>
      <pc:sldChg chg="addSp delSp modSp new mod setBg modNotesTx">
        <pc:chgData name="Kopf, Jonathan (kopf0033@vandals.uidaho.edu)" userId="64f9b4e2-b4ae-4797-bc00-ccb38f8fc49e" providerId="ADAL" clId="{B4513750-C045-49DE-8C69-BE9F558F4C8B}" dt="2021-09-22T23:40:01.210" v="231" actId="20577"/>
        <pc:sldMkLst>
          <pc:docMk/>
          <pc:sldMk cId="4116584706" sldId="260"/>
        </pc:sldMkLst>
        <pc:spChg chg="mod">
          <ac:chgData name="Kopf, Jonathan (kopf0033@vandals.uidaho.edu)" userId="64f9b4e2-b4ae-4797-bc00-ccb38f8fc49e" providerId="ADAL" clId="{B4513750-C045-49DE-8C69-BE9F558F4C8B}" dt="2021-09-21T23:58:51.790" v="182" actId="26606"/>
          <ac:spMkLst>
            <pc:docMk/>
            <pc:sldMk cId="4116584706" sldId="260"/>
            <ac:spMk id="2" creationId="{F7C0F953-FA19-4C18-93D7-43D084A6EB02}"/>
          </ac:spMkLst>
        </pc:spChg>
        <pc:spChg chg="del">
          <ac:chgData name="Kopf, Jonathan (kopf0033@vandals.uidaho.edu)" userId="64f9b4e2-b4ae-4797-bc00-ccb38f8fc49e" providerId="ADAL" clId="{B4513750-C045-49DE-8C69-BE9F558F4C8B}" dt="2021-09-21T23:46:45.580" v="122"/>
          <ac:spMkLst>
            <pc:docMk/>
            <pc:sldMk cId="4116584706" sldId="260"/>
            <ac:spMk id="3" creationId="{F297324D-6FE2-4677-BF6A-D08D320109A0}"/>
          </ac:spMkLst>
        </pc:spChg>
        <pc:spChg chg="add del">
          <ac:chgData name="Kopf, Jonathan (kopf0033@vandals.uidaho.edu)" userId="64f9b4e2-b4ae-4797-bc00-ccb38f8fc49e" providerId="ADAL" clId="{B4513750-C045-49DE-8C69-BE9F558F4C8B}" dt="2021-09-21T23:58:57.207" v="184" actId="478"/>
          <ac:spMkLst>
            <pc:docMk/>
            <pc:sldMk cId="4116584706" sldId="260"/>
            <ac:spMk id="11" creationId="{6FDD2370-6B3A-4420-ABB9-A74465CAFD55}"/>
          </ac:spMkLst>
        </pc:spChg>
        <pc:spChg chg="add">
          <ac:chgData name="Kopf, Jonathan (kopf0033@vandals.uidaho.edu)" userId="64f9b4e2-b4ae-4797-bc00-ccb38f8fc49e" providerId="ADAL" clId="{B4513750-C045-49DE-8C69-BE9F558F4C8B}" dt="2021-09-21T23:58:51.790" v="182" actId="26606"/>
          <ac:spMkLst>
            <pc:docMk/>
            <pc:sldMk cId="4116584706" sldId="260"/>
            <ac:spMk id="14" creationId="{D4993743-B10A-433C-9996-3035D2C3ABC6}"/>
          </ac:spMkLst>
        </pc:spChg>
        <pc:spChg chg="add">
          <ac:chgData name="Kopf, Jonathan (kopf0033@vandals.uidaho.edu)" userId="64f9b4e2-b4ae-4797-bc00-ccb38f8fc49e" providerId="ADAL" clId="{B4513750-C045-49DE-8C69-BE9F558F4C8B}" dt="2021-09-21T23:58:51.790" v="182" actId="26606"/>
          <ac:spMkLst>
            <pc:docMk/>
            <pc:sldMk cId="4116584706" sldId="260"/>
            <ac:spMk id="16" creationId="{BB3B8946-A0AA-42D4-8A24-639DC6EA170E}"/>
          </ac:spMkLst>
        </pc:spChg>
        <pc:spChg chg="add">
          <ac:chgData name="Kopf, Jonathan (kopf0033@vandals.uidaho.edu)" userId="64f9b4e2-b4ae-4797-bc00-ccb38f8fc49e" providerId="ADAL" clId="{B4513750-C045-49DE-8C69-BE9F558F4C8B}" dt="2021-09-21T23:58:51.790" v="182" actId="26606"/>
          <ac:spMkLst>
            <pc:docMk/>
            <pc:sldMk cId="4116584706" sldId="260"/>
            <ac:spMk id="18" creationId="{AB1038E6-06EF-4DCB-B52E-D3825C50F7C6}"/>
          </ac:spMkLst>
        </pc:spChg>
        <pc:spChg chg="add">
          <ac:chgData name="Kopf, Jonathan (kopf0033@vandals.uidaho.edu)" userId="64f9b4e2-b4ae-4797-bc00-ccb38f8fc49e" providerId="ADAL" clId="{B4513750-C045-49DE-8C69-BE9F558F4C8B}" dt="2021-09-21T23:58:51.790" v="182" actId="26606"/>
          <ac:spMkLst>
            <pc:docMk/>
            <pc:sldMk cId="4116584706" sldId="260"/>
            <ac:spMk id="20" creationId="{5C7EF35C-8B7D-4026-8F09-8B2B2250579B}"/>
          </ac:spMkLst>
        </pc:spChg>
        <pc:spChg chg="add">
          <ac:chgData name="Kopf, Jonathan (kopf0033@vandals.uidaho.edu)" userId="64f9b4e2-b4ae-4797-bc00-ccb38f8fc49e" providerId="ADAL" clId="{B4513750-C045-49DE-8C69-BE9F558F4C8B}" dt="2021-09-21T23:58:51.790" v="182" actId="26606"/>
          <ac:spMkLst>
            <pc:docMk/>
            <pc:sldMk cId="4116584706" sldId="260"/>
            <ac:spMk id="22" creationId="{5F24A71D-C0A9-49AC-B2D1-5A9EA2BD383E}"/>
          </ac:spMkLst>
        </pc:spChg>
        <pc:spChg chg="add">
          <ac:chgData name="Kopf, Jonathan (kopf0033@vandals.uidaho.edu)" userId="64f9b4e2-b4ae-4797-bc00-ccb38f8fc49e" providerId="ADAL" clId="{B4513750-C045-49DE-8C69-BE9F558F4C8B}" dt="2021-09-21T23:58:51.790" v="182" actId="26606"/>
          <ac:spMkLst>
            <pc:docMk/>
            <pc:sldMk cId="4116584706" sldId="260"/>
            <ac:spMk id="24" creationId="{14280C55-570C-4284-9850-B2BA33DB6726}"/>
          </ac:spMkLst>
        </pc:spChg>
        <pc:graphicFrameChg chg="add del mod">
          <ac:chgData name="Kopf, Jonathan (kopf0033@vandals.uidaho.edu)" userId="64f9b4e2-b4ae-4797-bc00-ccb38f8fc49e" providerId="ADAL" clId="{B4513750-C045-49DE-8C69-BE9F558F4C8B}" dt="2021-09-21T23:46:13.235" v="121" actId="478"/>
          <ac:graphicFrameMkLst>
            <pc:docMk/>
            <pc:sldMk cId="4116584706" sldId="260"/>
            <ac:graphicFrameMk id="4" creationId="{52EC4F50-AD72-4C7D-B321-6E16A8C81747}"/>
          </ac:graphicFrameMkLst>
        </pc:graphicFrameChg>
        <pc:picChg chg="add mod">
          <ac:chgData name="Kopf, Jonathan (kopf0033@vandals.uidaho.edu)" userId="64f9b4e2-b4ae-4797-bc00-ccb38f8fc49e" providerId="ADAL" clId="{B4513750-C045-49DE-8C69-BE9F558F4C8B}" dt="2021-09-21T23:59:17.642" v="188" actId="14100"/>
          <ac:picMkLst>
            <pc:docMk/>
            <pc:sldMk cId="4116584706" sldId="260"/>
            <ac:picMk id="6" creationId="{D5CDCBD1-F6BF-495C-853A-F257973E6F18}"/>
          </ac:picMkLst>
        </pc:picChg>
        <pc:picChg chg="add mod">
          <ac:chgData name="Kopf, Jonathan (kopf0033@vandals.uidaho.edu)" userId="64f9b4e2-b4ae-4797-bc00-ccb38f8fc49e" providerId="ADAL" clId="{B4513750-C045-49DE-8C69-BE9F558F4C8B}" dt="2021-09-21T23:58:50.099" v="181"/>
          <ac:picMkLst>
            <pc:docMk/>
            <pc:sldMk cId="4116584706" sldId="260"/>
            <ac:picMk id="7" creationId="{0BFD9752-A713-4E6C-AE08-953FE4F9C8FE}"/>
          </ac:picMkLst>
        </pc:picChg>
      </pc:sldChg>
      <pc:sldChg chg="addSp delSp modSp new mod ord setBg modNotesTx">
        <pc:chgData name="Kopf, Jonathan (kopf0033@vandals.uidaho.edu)" userId="64f9b4e2-b4ae-4797-bc00-ccb38f8fc49e" providerId="ADAL" clId="{B4513750-C045-49DE-8C69-BE9F558F4C8B}" dt="2021-09-28T00:00:45.821" v="273" actId="14100"/>
        <pc:sldMkLst>
          <pc:docMk/>
          <pc:sldMk cId="3040858628" sldId="261"/>
        </pc:sldMkLst>
        <pc:spChg chg="mod">
          <ac:chgData name="Kopf, Jonathan (kopf0033@vandals.uidaho.edu)" userId="64f9b4e2-b4ae-4797-bc00-ccb38f8fc49e" providerId="ADAL" clId="{B4513750-C045-49DE-8C69-BE9F558F4C8B}" dt="2021-09-21T23:58:03.734" v="170" actId="26606"/>
          <ac:spMkLst>
            <pc:docMk/>
            <pc:sldMk cId="3040858628" sldId="261"/>
            <ac:spMk id="2" creationId="{67AA1C54-1A2A-466F-A607-89BE6352CFDE}"/>
          </ac:spMkLst>
        </pc:spChg>
        <pc:spChg chg="add del">
          <ac:chgData name="Kopf, Jonathan (kopf0033@vandals.uidaho.edu)" userId="64f9b4e2-b4ae-4797-bc00-ccb38f8fc49e" providerId="ADAL" clId="{B4513750-C045-49DE-8C69-BE9F558F4C8B}" dt="2021-09-21T23:58:07.178" v="172" actId="478"/>
          <ac:spMkLst>
            <pc:docMk/>
            <pc:sldMk cId="3040858628" sldId="261"/>
            <ac:spMk id="9" creationId="{BF1BB746-90D6-4AE9-BFF9-1F220B2751B1}"/>
          </ac:spMkLst>
        </pc:spChg>
        <pc:spChg chg="add">
          <ac:chgData name="Kopf, Jonathan (kopf0033@vandals.uidaho.edu)" userId="64f9b4e2-b4ae-4797-bc00-ccb38f8fc49e" providerId="ADAL" clId="{B4513750-C045-49DE-8C69-BE9F558F4C8B}" dt="2021-09-21T23:58:03.734" v="170" actId="26606"/>
          <ac:spMkLst>
            <pc:docMk/>
            <pc:sldMk cId="3040858628" sldId="261"/>
            <ac:spMk id="12" creationId="{D4993743-B10A-433C-9996-3035D2C3ABC6}"/>
          </ac:spMkLst>
        </pc:spChg>
        <pc:spChg chg="add">
          <ac:chgData name="Kopf, Jonathan (kopf0033@vandals.uidaho.edu)" userId="64f9b4e2-b4ae-4797-bc00-ccb38f8fc49e" providerId="ADAL" clId="{B4513750-C045-49DE-8C69-BE9F558F4C8B}" dt="2021-09-21T23:58:03.734" v="170" actId="26606"/>
          <ac:spMkLst>
            <pc:docMk/>
            <pc:sldMk cId="3040858628" sldId="261"/>
            <ac:spMk id="14" creationId="{BB3B8946-A0AA-42D4-8A24-639DC6EA170E}"/>
          </ac:spMkLst>
        </pc:spChg>
        <pc:spChg chg="add">
          <ac:chgData name="Kopf, Jonathan (kopf0033@vandals.uidaho.edu)" userId="64f9b4e2-b4ae-4797-bc00-ccb38f8fc49e" providerId="ADAL" clId="{B4513750-C045-49DE-8C69-BE9F558F4C8B}" dt="2021-09-21T23:58:03.734" v="170" actId="26606"/>
          <ac:spMkLst>
            <pc:docMk/>
            <pc:sldMk cId="3040858628" sldId="261"/>
            <ac:spMk id="16" creationId="{AB1038E6-06EF-4DCB-B52E-D3825C50F7C6}"/>
          </ac:spMkLst>
        </pc:spChg>
        <pc:spChg chg="add">
          <ac:chgData name="Kopf, Jonathan (kopf0033@vandals.uidaho.edu)" userId="64f9b4e2-b4ae-4797-bc00-ccb38f8fc49e" providerId="ADAL" clId="{B4513750-C045-49DE-8C69-BE9F558F4C8B}" dt="2021-09-21T23:58:03.734" v="170" actId="26606"/>
          <ac:spMkLst>
            <pc:docMk/>
            <pc:sldMk cId="3040858628" sldId="261"/>
            <ac:spMk id="18" creationId="{5C7EF35C-8B7D-4026-8F09-8B2B2250579B}"/>
          </ac:spMkLst>
        </pc:spChg>
        <pc:spChg chg="add">
          <ac:chgData name="Kopf, Jonathan (kopf0033@vandals.uidaho.edu)" userId="64f9b4e2-b4ae-4797-bc00-ccb38f8fc49e" providerId="ADAL" clId="{B4513750-C045-49DE-8C69-BE9F558F4C8B}" dt="2021-09-21T23:58:03.734" v="170" actId="26606"/>
          <ac:spMkLst>
            <pc:docMk/>
            <pc:sldMk cId="3040858628" sldId="261"/>
            <ac:spMk id="20" creationId="{5F24A71D-C0A9-49AC-B2D1-5A9EA2BD383E}"/>
          </ac:spMkLst>
        </pc:spChg>
        <pc:spChg chg="add">
          <ac:chgData name="Kopf, Jonathan (kopf0033@vandals.uidaho.edu)" userId="64f9b4e2-b4ae-4797-bc00-ccb38f8fc49e" providerId="ADAL" clId="{B4513750-C045-49DE-8C69-BE9F558F4C8B}" dt="2021-09-21T23:58:03.734" v="170" actId="26606"/>
          <ac:spMkLst>
            <pc:docMk/>
            <pc:sldMk cId="3040858628" sldId="261"/>
            <ac:spMk id="22" creationId="{14280C55-570C-4284-9850-B2BA33DB6726}"/>
          </ac:spMkLst>
        </pc:spChg>
        <pc:picChg chg="add del mod">
          <ac:chgData name="Kopf, Jonathan (kopf0033@vandals.uidaho.edu)" userId="64f9b4e2-b4ae-4797-bc00-ccb38f8fc49e" providerId="ADAL" clId="{B4513750-C045-49DE-8C69-BE9F558F4C8B}" dt="2021-09-28T00:00:28.035" v="267" actId="478"/>
          <ac:picMkLst>
            <pc:docMk/>
            <pc:sldMk cId="3040858628" sldId="261"/>
            <ac:picMk id="4" creationId="{75CADF7D-827F-4437-836A-6C501CD02F7A}"/>
          </ac:picMkLst>
        </pc:picChg>
        <pc:picChg chg="del mod">
          <ac:chgData name="Kopf, Jonathan (kopf0033@vandals.uidaho.edu)" userId="64f9b4e2-b4ae-4797-bc00-ccb38f8fc49e" providerId="ADAL" clId="{B4513750-C045-49DE-8C69-BE9F558F4C8B}" dt="2021-09-22T00:02:28.876" v="210" actId="478"/>
          <ac:picMkLst>
            <pc:docMk/>
            <pc:sldMk cId="3040858628" sldId="261"/>
            <ac:picMk id="4" creationId="{CF189198-DA28-4C67-B920-A6B1F4058A08}"/>
          </ac:picMkLst>
        </pc:picChg>
        <pc:picChg chg="add mod">
          <ac:chgData name="Kopf, Jonathan (kopf0033@vandals.uidaho.edu)" userId="64f9b4e2-b4ae-4797-bc00-ccb38f8fc49e" providerId="ADAL" clId="{B4513750-C045-49DE-8C69-BE9F558F4C8B}" dt="2021-09-21T23:58:03.734" v="170" actId="26606"/>
          <ac:picMkLst>
            <pc:docMk/>
            <pc:sldMk cId="3040858628" sldId="261"/>
            <ac:picMk id="5" creationId="{4848B3B5-E447-4411-90EF-6FF6BF435173}"/>
          </ac:picMkLst>
        </pc:picChg>
        <pc:picChg chg="add del mod">
          <ac:chgData name="Kopf, Jonathan (kopf0033@vandals.uidaho.edu)" userId="64f9b4e2-b4ae-4797-bc00-ccb38f8fc49e" providerId="ADAL" clId="{B4513750-C045-49DE-8C69-BE9F558F4C8B}" dt="2021-09-22T00:02:46.676" v="215" actId="478"/>
          <ac:picMkLst>
            <pc:docMk/>
            <pc:sldMk cId="3040858628" sldId="261"/>
            <ac:picMk id="7" creationId="{00F454B2-7608-4E38-AA38-2B9B046A5C82}"/>
          </ac:picMkLst>
        </pc:picChg>
        <pc:picChg chg="add mod">
          <ac:chgData name="Kopf, Jonathan (kopf0033@vandals.uidaho.edu)" userId="64f9b4e2-b4ae-4797-bc00-ccb38f8fc49e" providerId="ADAL" clId="{B4513750-C045-49DE-8C69-BE9F558F4C8B}" dt="2021-09-28T00:00:45.821" v="273" actId="14100"/>
          <ac:picMkLst>
            <pc:docMk/>
            <pc:sldMk cId="3040858628" sldId="261"/>
            <ac:picMk id="7" creationId="{4364164A-10F7-4489-BFE8-057E717FAB47}"/>
          </ac:picMkLst>
        </pc:picChg>
        <pc:picChg chg="add del mod">
          <ac:chgData name="Kopf, Jonathan (kopf0033@vandals.uidaho.edu)" userId="64f9b4e2-b4ae-4797-bc00-ccb38f8fc49e" providerId="ADAL" clId="{B4513750-C045-49DE-8C69-BE9F558F4C8B}" dt="2021-09-27T23:50:39.132" v="259" actId="478"/>
          <ac:picMkLst>
            <pc:docMk/>
            <pc:sldMk cId="3040858628" sldId="261"/>
            <ac:picMk id="10" creationId="{3AC02C94-626F-4561-B146-E091741D7E30}"/>
          </ac:picMkLst>
        </pc:picChg>
        <pc:picChg chg="add del mod">
          <ac:chgData name="Kopf, Jonathan (kopf0033@vandals.uidaho.edu)" userId="64f9b4e2-b4ae-4797-bc00-ccb38f8fc49e" providerId="ADAL" clId="{B4513750-C045-49DE-8C69-BE9F558F4C8B}" dt="2021-09-27T23:52:35.062" v="261" actId="478"/>
          <ac:picMkLst>
            <pc:docMk/>
            <pc:sldMk cId="3040858628" sldId="261"/>
            <ac:picMk id="11" creationId="{4BE0D396-3841-42BB-A155-2E91826059A9}"/>
          </ac:picMkLst>
        </pc:picChg>
      </pc:sldChg>
      <pc:sldChg chg="addSp delSp modSp new mod setBg">
        <pc:chgData name="Kopf, Jonathan (kopf0033@vandals.uidaho.edu)" userId="64f9b4e2-b4ae-4797-bc00-ccb38f8fc49e" providerId="ADAL" clId="{B4513750-C045-49DE-8C69-BE9F558F4C8B}" dt="2021-09-22T00:53:57.740" v="223" actId="478"/>
        <pc:sldMkLst>
          <pc:docMk/>
          <pc:sldMk cId="3225458661" sldId="262"/>
        </pc:sldMkLst>
        <pc:spChg chg="mod">
          <ac:chgData name="Kopf, Jonathan (kopf0033@vandals.uidaho.edu)" userId="64f9b4e2-b4ae-4797-bc00-ccb38f8fc49e" providerId="ADAL" clId="{B4513750-C045-49DE-8C69-BE9F558F4C8B}" dt="2021-09-21T23:59:47.469" v="198" actId="20577"/>
          <ac:spMkLst>
            <pc:docMk/>
            <pc:sldMk cId="3225458661" sldId="262"/>
            <ac:spMk id="2" creationId="{7C13CD65-7015-4C56-9429-BBD9C13BF79F}"/>
          </ac:spMkLst>
        </pc:spChg>
        <pc:spChg chg="del">
          <ac:chgData name="Kopf, Jonathan (kopf0033@vandals.uidaho.edu)" userId="64f9b4e2-b4ae-4797-bc00-ccb38f8fc49e" providerId="ADAL" clId="{B4513750-C045-49DE-8C69-BE9F558F4C8B}" dt="2021-09-21T23:40:45.446" v="63" actId="22"/>
          <ac:spMkLst>
            <pc:docMk/>
            <pc:sldMk cId="3225458661" sldId="262"/>
            <ac:spMk id="3" creationId="{007B613A-0F90-4C6B-BC32-5FB7B9CA9C06}"/>
          </ac:spMkLst>
        </pc:spChg>
        <pc:spChg chg="del">
          <ac:chgData name="Kopf, Jonathan (kopf0033@vandals.uidaho.edu)" userId="64f9b4e2-b4ae-4797-bc00-ccb38f8fc49e" providerId="ADAL" clId="{B4513750-C045-49DE-8C69-BE9F558F4C8B}" dt="2021-09-22T00:53:56.409" v="222" actId="478"/>
          <ac:spMkLst>
            <pc:docMk/>
            <pc:sldMk cId="3225458661" sldId="262"/>
            <ac:spMk id="4" creationId="{84061E13-A297-4AB4-8E85-B4F9BB4D0ADA}"/>
          </ac:spMkLst>
        </pc:spChg>
        <pc:spChg chg="add mod">
          <ac:chgData name="Kopf, Jonathan (kopf0033@vandals.uidaho.edu)" userId="64f9b4e2-b4ae-4797-bc00-ccb38f8fc49e" providerId="ADAL" clId="{B4513750-C045-49DE-8C69-BE9F558F4C8B}" dt="2021-09-21T23:59:32.374" v="190" actId="26606"/>
          <ac:spMkLst>
            <pc:docMk/>
            <pc:sldMk cId="3225458661" sldId="262"/>
            <ac:spMk id="6" creationId="{9D3C977C-206F-469F-9340-CFA8067708F5}"/>
          </ac:spMkLst>
        </pc:spChg>
        <pc:spChg chg="del">
          <ac:chgData name="Kopf, Jonathan (kopf0033@vandals.uidaho.edu)" userId="64f9b4e2-b4ae-4797-bc00-ccb38f8fc49e" providerId="ADAL" clId="{B4513750-C045-49DE-8C69-BE9F558F4C8B}" dt="2021-09-22T00:53:57.740" v="223" actId="478"/>
          <ac:spMkLst>
            <pc:docMk/>
            <pc:sldMk cId="3225458661" sldId="262"/>
            <ac:spMk id="7" creationId="{565C9F3A-E5B3-49A8-9195-34EE9C776071}"/>
          </ac:spMkLst>
        </pc:spChg>
        <pc:spChg chg="add del mod">
          <ac:chgData name="Kopf, Jonathan (kopf0033@vandals.uidaho.edu)" userId="64f9b4e2-b4ae-4797-bc00-ccb38f8fc49e" providerId="ADAL" clId="{B4513750-C045-49DE-8C69-BE9F558F4C8B}" dt="2021-09-21T23:55:18.554" v="137" actId="478"/>
          <ac:spMkLst>
            <pc:docMk/>
            <pc:sldMk cId="3225458661" sldId="262"/>
            <ac:spMk id="8" creationId="{B22DE641-6E04-4B33-8EBA-1DAB4D567C32}"/>
          </ac:spMkLst>
        </pc:spChg>
        <pc:spChg chg="add">
          <ac:chgData name="Kopf, Jonathan (kopf0033@vandals.uidaho.edu)" userId="64f9b4e2-b4ae-4797-bc00-ccb38f8fc49e" providerId="ADAL" clId="{B4513750-C045-49DE-8C69-BE9F558F4C8B}" dt="2021-09-21T23:59:32.374" v="190" actId="26606"/>
          <ac:spMkLst>
            <pc:docMk/>
            <pc:sldMk cId="3225458661" sldId="262"/>
            <ac:spMk id="16" creationId="{D4993743-B10A-433C-9996-3035D2C3ABC6}"/>
          </ac:spMkLst>
        </pc:spChg>
        <pc:spChg chg="add">
          <ac:chgData name="Kopf, Jonathan (kopf0033@vandals.uidaho.edu)" userId="64f9b4e2-b4ae-4797-bc00-ccb38f8fc49e" providerId="ADAL" clId="{B4513750-C045-49DE-8C69-BE9F558F4C8B}" dt="2021-09-21T23:59:32.374" v="190" actId="26606"/>
          <ac:spMkLst>
            <pc:docMk/>
            <pc:sldMk cId="3225458661" sldId="262"/>
            <ac:spMk id="18" creationId="{BB3B8946-A0AA-42D4-8A24-639DC6EA170E}"/>
          </ac:spMkLst>
        </pc:spChg>
        <pc:spChg chg="add">
          <ac:chgData name="Kopf, Jonathan (kopf0033@vandals.uidaho.edu)" userId="64f9b4e2-b4ae-4797-bc00-ccb38f8fc49e" providerId="ADAL" clId="{B4513750-C045-49DE-8C69-BE9F558F4C8B}" dt="2021-09-21T23:59:32.374" v="190" actId="26606"/>
          <ac:spMkLst>
            <pc:docMk/>
            <pc:sldMk cId="3225458661" sldId="262"/>
            <ac:spMk id="20" creationId="{AB1038E6-06EF-4DCB-B52E-D3825C50F7C6}"/>
          </ac:spMkLst>
        </pc:spChg>
        <pc:spChg chg="add">
          <ac:chgData name="Kopf, Jonathan (kopf0033@vandals.uidaho.edu)" userId="64f9b4e2-b4ae-4797-bc00-ccb38f8fc49e" providerId="ADAL" clId="{B4513750-C045-49DE-8C69-BE9F558F4C8B}" dt="2021-09-21T23:59:32.374" v="190" actId="26606"/>
          <ac:spMkLst>
            <pc:docMk/>
            <pc:sldMk cId="3225458661" sldId="262"/>
            <ac:spMk id="22" creationId="{5C7EF35C-8B7D-4026-8F09-8B2B2250579B}"/>
          </ac:spMkLst>
        </pc:spChg>
        <pc:spChg chg="add">
          <ac:chgData name="Kopf, Jonathan (kopf0033@vandals.uidaho.edu)" userId="64f9b4e2-b4ae-4797-bc00-ccb38f8fc49e" providerId="ADAL" clId="{B4513750-C045-49DE-8C69-BE9F558F4C8B}" dt="2021-09-21T23:59:32.374" v="190" actId="26606"/>
          <ac:spMkLst>
            <pc:docMk/>
            <pc:sldMk cId="3225458661" sldId="262"/>
            <ac:spMk id="24" creationId="{5F24A71D-C0A9-49AC-B2D1-5A9EA2BD383E}"/>
          </ac:spMkLst>
        </pc:spChg>
        <pc:spChg chg="add">
          <ac:chgData name="Kopf, Jonathan (kopf0033@vandals.uidaho.edu)" userId="64f9b4e2-b4ae-4797-bc00-ccb38f8fc49e" providerId="ADAL" clId="{B4513750-C045-49DE-8C69-BE9F558F4C8B}" dt="2021-09-21T23:59:32.374" v="190" actId="26606"/>
          <ac:spMkLst>
            <pc:docMk/>
            <pc:sldMk cId="3225458661" sldId="262"/>
            <ac:spMk id="26" creationId="{14280C55-570C-4284-9850-B2BA33DB6726}"/>
          </ac:spMkLst>
        </pc:spChg>
        <pc:picChg chg="add del mod ord">
          <ac:chgData name="Kopf, Jonathan (kopf0033@vandals.uidaho.edu)" userId="64f9b4e2-b4ae-4797-bc00-ccb38f8fc49e" providerId="ADAL" clId="{B4513750-C045-49DE-8C69-BE9F558F4C8B}" dt="2021-09-21T23:55:12.274" v="133" actId="478"/>
          <ac:picMkLst>
            <pc:docMk/>
            <pc:sldMk cId="3225458661" sldId="262"/>
            <ac:picMk id="5" creationId="{FD5A3452-8D1B-4AA3-92C0-1A411C1F5B83}"/>
          </ac:picMkLst>
        </pc:picChg>
        <pc:picChg chg="add mod modCrop">
          <ac:chgData name="Kopf, Jonathan (kopf0033@vandals.uidaho.edu)" userId="64f9b4e2-b4ae-4797-bc00-ccb38f8fc49e" providerId="ADAL" clId="{B4513750-C045-49DE-8C69-BE9F558F4C8B}" dt="2021-09-21T23:59:38.529" v="192" actId="14100"/>
          <ac:picMkLst>
            <pc:docMk/>
            <pc:sldMk cId="3225458661" sldId="262"/>
            <ac:picMk id="10" creationId="{7CC11212-3F32-4582-AD2C-153A97C3A417}"/>
          </ac:picMkLst>
        </pc:picChg>
        <pc:picChg chg="add mod">
          <ac:chgData name="Kopf, Jonathan (kopf0033@vandals.uidaho.edu)" userId="64f9b4e2-b4ae-4797-bc00-ccb38f8fc49e" providerId="ADAL" clId="{B4513750-C045-49DE-8C69-BE9F558F4C8B}" dt="2021-09-21T23:59:28.267" v="189"/>
          <ac:picMkLst>
            <pc:docMk/>
            <pc:sldMk cId="3225458661" sldId="262"/>
            <ac:picMk id="11" creationId="{860B1505-FFB1-4055-94D7-2822FEE2935E}"/>
          </ac:picMkLst>
        </pc:picChg>
      </pc:sldChg>
      <pc:sldChg chg="modSp mod">
        <pc:chgData name="Kopf, Jonathan (kopf0033@vandals.uidaho.edu)" userId="64f9b4e2-b4ae-4797-bc00-ccb38f8fc49e" providerId="ADAL" clId="{B4513750-C045-49DE-8C69-BE9F558F4C8B}" dt="2021-09-22T00:45:36.241" v="221" actId="1076"/>
        <pc:sldMkLst>
          <pc:docMk/>
          <pc:sldMk cId="2055855569" sldId="265"/>
        </pc:sldMkLst>
        <pc:spChg chg="mod">
          <ac:chgData name="Kopf, Jonathan (kopf0033@vandals.uidaho.edu)" userId="64f9b4e2-b4ae-4797-bc00-ccb38f8fc49e" providerId="ADAL" clId="{B4513750-C045-49DE-8C69-BE9F558F4C8B}" dt="2021-09-22T00:45:36.241" v="221" actId="1076"/>
          <ac:spMkLst>
            <pc:docMk/>
            <pc:sldMk cId="2055855569" sldId="265"/>
            <ac:spMk id="31" creationId="{B6959140-63F0-4F67-A1E0-47C516BAD068}"/>
          </ac:spMkLst>
        </pc:spChg>
        <pc:cxnChg chg="mod">
          <ac:chgData name="Kopf, Jonathan (kopf0033@vandals.uidaho.edu)" userId="64f9b4e2-b4ae-4797-bc00-ccb38f8fc49e" providerId="ADAL" clId="{B4513750-C045-49DE-8C69-BE9F558F4C8B}" dt="2021-09-21T23:53:59.836" v="132" actId="1076"/>
          <ac:cxnSpMkLst>
            <pc:docMk/>
            <pc:sldMk cId="2055855569" sldId="265"/>
            <ac:cxnSpMk id="8" creationId="{5872B5DC-4390-4577-853F-5719BD0D90AC}"/>
          </ac:cxnSpMkLst>
        </pc:cxnChg>
      </pc:sldChg>
      <pc:sldChg chg="addSp modSp">
        <pc:chgData name="Kopf, Jonathan (kopf0033@vandals.uidaho.edu)" userId="64f9b4e2-b4ae-4797-bc00-ccb38f8fc49e" providerId="ADAL" clId="{B4513750-C045-49DE-8C69-BE9F558F4C8B}" dt="2021-09-23T15:24:30.901" v="256"/>
        <pc:sldMkLst>
          <pc:docMk/>
          <pc:sldMk cId="3629508618" sldId="278"/>
        </pc:sldMkLst>
        <pc:picChg chg="add mod">
          <ac:chgData name="Kopf, Jonathan (kopf0033@vandals.uidaho.edu)" userId="64f9b4e2-b4ae-4797-bc00-ccb38f8fc49e" providerId="ADAL" clId="{B4513750-C045-49DE-8C69-BE9F558F4C8B}" dt="2021-09-23T15:24:30.901" v="256"/>
          <ac:picMkLst>
            <pc:docMk/>
            <pc:sldMk cId="3629508618" sldId="278"/>
            <ac:picMk id="11" creationId="{3A4BC488-BB68-4B5E-91FE-33ED84E9865B}"/>
          </ac:picMkLst>
        </pc:picChg>
      </pc:sldChg>
      <pc:sldChg chg="addSp modSp">
        <pc:chgData name="Kopf, Jonathan (kopf0033@vandals.uidaho.edu)" userId="64f9b4e2-b4ae-4797-bc00-ccb38f8fc49e" providerId="ADAL" clId="{B4513750-C045-49DE-8C69-BE9F558F4C8B}" dt="2021-09-23T15:24:29.230" v="255"/>
        <pc:sldMkLst>
          <pc:docMk/>
          <pc:sldMk cId="2849001602" sldId="281"/>
        </pc:sldMkLst>
        <pc:picChg chg="add mod">
          <ac:chgData name="Kopf, Jonathan (kopf0033@vandals.uidaho.edu)" userId="64f9b4e2-b4ae-4797-bc00-ccb38f8fc49e" providerId="ADAL" clId="{B4513750-C045-49DE-8C69-BE9F558F4C8B}" dt="2021-09-23T15:24:29.230" v="255"/>
          <ac:picMkLst>
            <pc:docMk/>
            <pc:sldMk cId="2849001602" sldId="281"/>
            <ac:picMk id="11" creationId="{3C1A16E7-5A12-42CD-BF7B-B2C4087851F6}"/>
          </ac:picMkLst>
        </pc:picChg>
      </pc:sldChg>
    </pc:docChg>
  </pc:docChgLst>
  <pc:docChgLst>
    <pc:chgData name="Guest User" userId="S::urn:spo:anon#1227dbd8dec36b8133d7e04eb8489b412cd8b73d3440119f864f6b678234a355::" providerId="AD" clId="Web-{BB5C3B7A-9646-8535-798A-E29DD104B7A7}"/>
    <pc:docChg chg="addSld delSld modSld sldOrd">
      <pc:chgData name="Guest User" userId="S::urn:spo:anon#1227dbd8dec36b8133d7e04eb8489b412cd8b73d3440119f864f6b678234a355::" providerId="AD" clId="Web-{BB5C3B7A-9646-8535-798A-E29DD104B7A7}" dt="2021-09-23T00:56:28.982" v="321" actId="14100"/>
      <pc:docMkLst>
        <pc:docMk/>
      </pc:docMkLst>
      <pc:sldChg chg="del">
        <pc:chgData name="Guest User" userId="S::urn:spo:anon#1227dbd8dec36b8133d7e04eb8489b412cd8b73d3440119f864f6b678234a355::" providerId="AD" clId="Web-{BB5C3B7A-9646-8535-798A-E29DD104B7A7}" dt="2021-09-22T23:57:27.343" v="0"/>
        <pc:sldMkLst>
          <pc:docMk/>
          <pc:sldMk cId="1828026239" sldId="269"/>
        </pc:sldMkLst>
      </pc:sldChg>
      <pc:sldChg chg="new del">
        <pc:chgData name="Guest User" userId="S::urn:spo:anon#1227dbd8dec36b8133d7e04eb8489b412cd8b73d3440119f864f6b678234a355::" providerId="AD" clId="Web-{BB5C3B7A-9646-8535-798A-E29DD104B7A7}" dt="2021-09-23T00:02:04.109" v="2"/>
        <pc:sldMkLst>
          <pc:docMk/>
          <pc:sldMk cId="2364116729" sldId="277"/>
        </pc:sldMkLst>
      </pc:sldChg>
      <pc:sldChg chg="addSp delSp modSp add ord replId">
        <pc:chgData name="Guest User" userId="S::urn:spo:anon#1227dbd8dec36b8133d7e04eb8489b412cd8b73d3440119f864f6b678234a355::" providerId="AD" clId="Web-{BB5C3B7A-9646-8535-798A-E29DD104B7A7}" dt="2021-09-23T00:56:28.982" v="321" actId="14100"/>
        <pc:sldMkLst>
          <pc:docMk/>
          <pc:sldMk cId="3629508618" sldId="278"/>
        </pc:sldMkLst>
        <pc:spChg chg="mod">
          <ac:chgData name="Guest User" userId="S::urn:spo:anon#1227dbd8dec36b8133d7e04eb8489b412cd8b73d3440119f864f6b678234a355::" providerId="AD" clId="Web-{BB5C3B7A-9646-8535-798A-E29DD104B7A7}" dt="2021-09-23T00:03:14.379" v="16" actId="20577"/>
          <ac:spMkLst>
            <pc:docMk/>
            <pc:sldMk cId="3629508618" sldId="278"/>
            <ac:spMk id="2" creationId="{7C13CD65-7015-4C56-9429-BBD9C13BF79F}"/>
          </ac:spMkLst>
        </pc:spChg>
        <pc:spChg chg="mod">
          <ac:chgData name="Guest User" userId="S::urn:spo:anon#1227dbd8dec36b8133d7e04eb8489b412cd8b73d3440119f864f6b678234a355::" providerId="AD" clId="Web-{BB5C3B7A-9646-8535-798A-E29DD104B7A7}" dt="2021-09-23T00:03:07.269" v="8" actId="20577"/>
          <ac:spMkLst>
            <pc:docMk/>
            <pc:sldMk cId="3629508618" sldId="278"/>
            <ac:spMk id="6" creationId="{9D3C977C-206F-469F-9340-CFA8067708F5}"/>
          </ac:spMkLst>
        </pc:spChg>
        <pc:picChg chg="del">
          <ac:chgData name="Guest User" userId="S::urn:spo:anon#1227dbd8dec36b8133d7e04eb8489b412cd8b73d3440119f864f6b678234a355::" providerId="AD" clId="Web-{BB5C3B7A-9646-8535-798A-E29DD104B7A7}" dt="2021-09-23T00:36:47.157" v="23"/>
          <ac:picMkLst>
            <pc:docMk/>
            <pc:sldMk cId="3629508618" sldId="278"/>
            <ac:picMk id="3" creationId="{D0437D4D-1B95-4045-B15E-B3D4FC647C63}"/>
          </ac:picMkLst>
        </pc:picChg>
        <pc:picChg chg="add del mod">
          <ac:chgData name="Guest User" userId="S::urn:spo:anon#1227dbd8dec36b8133d7e04eb8489b412cd8b73d3440119f864f6b678234a355::" providerId="AD" clId="Web-{BB5C3B7A-9646-8535-798A-E29DD104B7A7}" dt="2021-09-23T00:55:45.386" v="315"/>
          <ac:picMkLst>
            <pc:docMk/>
            <pc:sldMk cId="3629508618" sldId="278"/>
            <ac:picMk id="4" creationId="{54F4B412-F740-4EFF-9C6E-A97E9D04C320}"/>
          </ac:picMkLst>
        </pc:picChg>
        <pc:picChg chg="add mod">
          <ac:chgData name="Guest User" userId="S::urn:spo:anon#1227dbd8dec36b8133d7e04eb8489b412cd8b73d3440119f864f6b678234a355::" providerId="AD" clId="Web-{BB5C3B7A-9646-8535-798A-E29DD104B7A7}" dt="2021-09-23T00:56:28.982" v="321" actId="14100"/>
          <ac:picMkLst>
            <pc:docMk/>
            <pc:sldMk cId="3629508618" sldId="278"/>
            <ac:picMk id="5" creationId="{5877074A-E721-4C54-B68D-082258C019D5}"/>
          </ac:picMkLst>
        </pc:picChg>
        <pc:picChg chg="add del mod">
          <ac:chgData name="Guest User" userId="S::urn:spo:anon#1227dbd8dec36b8133d7e04eb8489b412cd8b73d3440119f864f6b678234a355::" providerId="AD" clId="Web-{BB5C3B7A-9646-8535-798A-E29DD104B7A7}" dt="2021-09-23T00:36:24.577" v="19"/>
          <ac:picMkLst>
            <pc:docMk/>
            <pc:sldMk cId="3629508618" sldId="278"/>
            <ac:picMk id="10" creationId="{7CC11212-3F32-4582-AD2C-153A97C3A417}"/>
          </ac:picMkLst>
        </pc:picChg>
      </pc:sldChg>
      <pc:sldChg chg="addSp delSp modSp add replId">
        <pc:chgData name="Guest User" userId="S::urn:spo:anon#1227dbd8dec36b8133d7e04eb8489b412cd8b73d3440119f864f6b678234a355::" providerId="AD" clId="Web-{BB5C3B7A-9646-8535-798A-E29DD104B7A7}" dt="2021-09-23T00:52:02.935" v="313" actId="1076"/>
        <pc:sldMkLst>
          <pc:docMk/>
          <pc:sldMk cId="2849001602" sldId="281"/>
        </pc:sldMkLst>
        <pc:spChg chg="add mod">
          <ac:chgData name="Guest User" userId="S::urn:spo:anon#1227dbd8dec36b8133d7e04eb8489b412cd8b73d3440119f864f6b678234a355::" providerId="AD" clId="Web-{BB5C3B7A-9646-8535-798A-E29DD104B7A7}" dt="2021-09-23T00:52:02.935" v="313" actId="1076"/>
          <ac:spMkLst>
            <pc:docMk/>
            <pc:sldMk cId="2849001602" sldId="281"/>
            <ac:spMk id="3" creationId="{5E3050E8-8C52-40FB-98C8-FF5488F16411}"/>
          </ac:spMkLst>
        </pc:spChg>
        <pc:picChg chg="del">
          <ac:chgData name="Guest User" userId="S::urn:spo:anon#1227dbd8dec36b8133d7e04eb8489b412cd8b73d3440119f864f6b678234a355::" providerId="AD" clId="Web-{BB5C3B7A-9646-8535-798A-E29DD104B7A7}" dt="2021-09-23T00:40:01.762" v="34"/>
          <ac:picMkLst>
            <pc:docMk/>
            <pc:sldMk cId="2849001602" sldId="281"/>
            <ac:picMk id="4" creationId="{54F4B412-F740-4EFF-9C6E-A97E9D04C320}"/>
          </ac:picMkLst>
        </pc:picChg>
      </pc:sldChg>
    </pc:docChg>
  </pc:docChgLst>
  <pc:docChgLst>
    <pc:chgData name="Guest User" userId="S::urn:spo:anon#1227dbd8dec36b8133d7e04eb8489b412cd8b73d3440119f864f6b678234a355::" providerId="AD" clId="Web-{548883FE-93F3-AE75-2AF3-C1DE8D819242}"/>
    <pc:docChg chg="modSld">
      <pc:chgData name="Guest User" userId="S::urn:spo:anon#1227dbd8dec36b8133d7e04eb8489b412cd8b73d3440119f864f6b678234a355::" providerId="AD" clId="Web-{548883FE-93F3-AE75-2AF3-C1DE8D819242}" dt="2021-09-23T14:48:06.337" v="13" actId="20577"/>
      <pc:docMkLst>
        <pc:docMk/>
      </pc:docMkLst>
      <pc:sldChg chg="modSp">
        <pc:chgData name="Guest User" userId="S::urn:spo:anon#1227dbd8dec36b8133d7e04eb8489b412cd8b73d3440119f864f6b678234a355::" providerId="AD" clId="Web-{548883FE-93F3-AE75-2AF3-C1DE8D819242}" dt="2021-09-23T14:46:53.083" v="7" actId="20577"/>
        <pc:sldMkLst>
          <pc:docMk/>
          <pc:sldMk cId="938673168" sldId="263"/>
        </pc:sldMkLst>
        <pc:spChg chg="mod">
          <ac:chgData name="Guest User" userId="S::urn:spo:anon#1227dbd8dec36b8133d7e04eb8489b412cd8b73d3440119f864f6b678234a355::" providerId="AD" clId="Web-{548883FE-93F3-AE75-2AF3-C1DE8D819242}" dt="2021-09-23T14:46:53.083" v="7" actId="20577"/>
          <ac:spMkLst>
            <pc:docMk/>
            <pc:sldMk cId="938673168" sldId="263"/>
            <ac:spMk id="3" creationId="{38CD471D-EC0A-4513-9B36-835616833D5D}"/>
          </ac:spMkLst>
        </pc:spChg>
      </pc:sldChg>
      <pc:sldChg chg="modSp">
        <pc:chgData name="Guest User" userId="S::urn:spo:anon#1227dbd8dec36b8133d7e04eb8489b412cd8b73d3440119f864f6b678234a355::" providerId="AD" clId="Web-{548883FE-93F3-AE75-2AF3-C1DE8D819242}" dt="2021-09-23T14:48:06.337" v="13" actId="20577"/>
        <pc:sldMkLst>
          <pc:docMk/>
          <pc:sldMk cId="2055855569" sldId="265"/>
        </pc:sldMkLst>
        <pc:spChg chg="mod">
          <ac:chgData name="Guest User" userId="S::urn:spo:anon#1227dbd8dec36b8133d7e04eb8489b412cd8b73d3440119f864f6b678234a355::" providerId="AD" clId="Web-{548883FE-93F3-AE75-2AF3-C1DE8D819242}" dt="2021-09-23T14:48:06.337" v="13" actId="20577"/>
          <ac:spMkLst>
            <pc:docMk/>
            <pc:sldMk cId="2055855569" sldId="265"/>
            <ac:spMk id="3" creationId="{38CD471D-EC0A-4513-9B36-835616833D5D}"/>
          </ac:spMkLst>
        </pc:spChg>
      </pc:sldChg>
    </pc:docChg>
  </pc:docChgLst>
  <pc:docChgLst>
    <pc:chgData name="Prestwich, Ross (pres0820@vandals.uidaho.edu)" userId="S::pres0820@vandals.uidaho.edu::03131bbc-4edf-4283-8c8a-5e4455ab63ae" providerId="AD" clId="Web-{B169B066-72D9-00EC-7F2C-0A939C545FB1}"/>
    <pc:docChg chg="addSld modSld sldOrd">
      <pc:chgData name="Prestwich, Ross (pres0820@vandals.uidaho.edu)" userId="S::pres0820@vandals.uidaho.edu::03131bbc-4edf-4283-8c8a-5e4455ab63ae" providerId="AD" clId="Web-{B169B066-72D9-00EC-7F2C-0A939C545FB1}" dt="2021-09-22T00:36:10.883" v="515" actId="1076"/>
      <pc:docMkLst>
        <pc:docMk/>
      </pc:docMkLst>
      <pc:sldChg chg="modSp">
        <pc:chgData name="Prestwich, Ross (pres0820@vandals.uidaho.edu)" userId="S::pres0820@vandals.uidaho.edu::03131bbc-4edf-4283-8c8a-5e4455ab63ae" providerId="AD" clId="Web-{B169B066-72D9-00EC-7F2C-0A939C545FB1}" dt="2021-09-21T23:33:22.815" v="6" actId="20577"/>
        <pc:sldMkLst>
          <pc:docMk/>
          <pc:sldMk cId="3488431382" sldId="256"/>
        </pc:sldMkLst>
        <pc:spChg chg="mod">
          <ac:chgData name="Prestwich, Ross (pres0820@vandals.uidaho.edu)" userId="S::pres0820@vandals.uidaho.edu::03131bbc-4edf-4283-8c8a-5e4455ab63ae" providerId="AD" clId="Web-{B169B066-72D9-00EC-7F2C-0A939C545FB1}" dt="2021-09-21T23:33:22.815" v="6" actId="20577"/>
          <ac:spMkLst>
            <pc:docMk/>
            <pc:sldMk cId="3488431382" sldId="256"/>
            <ac:spMk id="2" creationId="{6BD98AAB-5A54-45E8-8576-00B721EF6AF3}"/>
          </ac:spMkLst>
        </pc:spChg>
      </pc:sldChg>
      <pc:sldChg chg="modSp new">
        <pc:chgData name="Prestwich, Ross (pres0820@vandals.uidaho.edu)" userId="S::pres0820@vandals.uidaho.edu::03131bbc-4edf-4283-8c8a-5e4455ab63ae" providerId="AD" clId="Web-{B169B066-72D9-00EC-7F2C-0A939C545FB1}" dt="2021-09-21T23:35:50.397" v="94" actId="20577"/>
        <pc:sldMkLst>
          <pc:docMk/>
          <pc:sldMk cId="44991648" sldId="257"/>
        </pc:sldMkLst>
        <pc:spChg chg="mod">
          <ac:chgData name="Prestwich, Ross (pres0820@vandals.uidaho.edu)" userId="S::pres0820@vandals.uidaho.edu::03131bbc-4edf-4283-8c8a-5e4455ab63ae" providerId="AD" clId="Web-{B169B066-72D9-00EC-7F2C-0A939C545FB1}" dt="2021-09-21T23:34:34.957" v="13" actId="20577"/>
          <ac:spMkLst>
            <pc:docMk/>
            <pc:sldMk cId="44991648" sldId="257"/>
            <ac:spMk id="2" creationId="{F2C4463A-8638-4238-9254-6BEB2DBF84CE}"/>
          </ac:spMkLst>
        </pc:spChg>
        <pc:spChg chg="mod">
          <ac:chgData name="Prestwich, Ross (pres0820@vandals.uidaho.edu)" userId="S::pres0820@vandals.uidaho.edu::03131bbc-4edf-4283-8c8a-5e4455ab63ae" providerId="AD" clId="Web-{B169B066-72D9-00EC-7F2C-0A939C545FB1}" dt="2021-09-21T23:35:50.397" v="94" actId="20577"/>
          <ac:spMkLst>
            <pc:docMk/>
            <pc:sldMk cId="44991648" sldId="257"/>
            <ac:spMk id="3" creationId="{4461B783-5B05-418D-A444-A91D6A601430}"/>
          </ac:spMkLst>
        </pc:spChg>
      </pc:sldChg>
      <pc:sldChg chg="modSp new ord">
        <pc:chgData name="Prestwich, Ross (pres0820@vandals.uidaho.edu)" userId="S::pres0820@vandals.uidaho.edu::03131bbc-4edf-4283-8c8a-5e4455ab63ae" providerId="AD" clId="Web-{B169B066-72D9-00EC-7F2C-0A939C545FB1}" dt="2021-09-21T23:40:30.576" v="229" actId="20577"/>
        <pc:sldMkLst>
          <pc:docMk/>
          <pc:sldMk cId="2875921048" sldId="258"/>
        </pc:sldMkLst>
        <pc:spChg chg="mod">
          <ac:chgData name="Prestwich, Ross (pres0820@vandals.uidaho.edu)" userId="S::pres0820@vandals.uidaho.edu::03131bbc-4edf-4283-8c8a-5e4455ab63ae" providerId="AD" clId="Web-{B169B066-72D9-00EC-7F2C-0A939C545FB1}" dt="2021-09-21T23:35:59.006" v="104" actId="20577"/>
          <ac:spMkLst>
            <pc:docMk/>
            <pc:sldMk cId="2875921048" sldId="258"/>
            <ac:spMk id="2" creationId="{ADC36E01-CEF2-448F-8959-C3A86A1EDF32}"/>
          </ac:spMkLst>
        </pc:spChg>
        <pc:spChg chg="mod">
          <ac:chgData name="Prestwich, Ross (pres0820@vandals.uidaho.edu)" userId="S::pres0820@vandals.uidaho.edu::03131bbc-4edf-4283-8c8a-5e4455ab63ae" providerId="AD" clId="Web-{B169B066-72D9-00EC-7F2C-0A939C545FB1}" dt="2021-09-21T23:40:30.576" v="229" actId="20577"/>
          <ac:spMkLst>
            <pc:docMk/>
            <pc:sldMk cId="2875921048" sldId="258"/>
            <ac:spMk id="3" creationId="{798D115E-2F45-4E5E-A13A-4F7433CD1ECC}"/>
          </ac:spMkLst>
        </pc:spChg>
      </pc:sldChg>
      <pc:sldChg chg="addSp delSp modSp">
        <pc:chgData name="Prestwich, Ross (pres0820@vandals.uidaho.edu)" userId="S::pres0820@vandals.uidaho.edu::03131bbc-4edf-4283-8c8a-5e4455ab63ae" providerId="AD" clId="Web-{B169B066-72D9-00EC-7F2C-0A939C545FB1}" dt="2021-09-21T23:50:57.968" v="242" actId="1076"/>
        <pc:sldMkLst>
          <pc:docMk/>
          <pc:sldMk cId="3040858628" sldId="261"/>
        </pc:sldMkLst>
        <pc:spChg chg="mod">
          <ac:chgData name="Prestwich, Ross (pres0820@vandals.uidaho.edu)" userId="S::pres0820@vandals.uidaho.edu::03131bbc-4edf-4283-8c8a-5e4455ab63ae" providerId="AD" clId="Web-{B169B066-72D9-00EC-7F2C-0A939C545FB1}" dt="2021-09-21T23:50:54.030" v="240" actId="1076"/>
          <ac:spMkLst>
            <pc:docMk/>
            <pc:sldMk cId="3040858628" sldId="261"/>
            <ac:spMk id="2" creationId="{67AA1C54-1A2A-466F-A607-89BE6352CFDE}"/>
          </ac:spMkLst>
        </pc:spChg>
        <pc:spChg chg="del">
          <ac:chgData name="Prestwich, Ross (pres0820@vandals.uidaho.edu)" userId="S::pres0820@vandals.uidaho.edu::03131bbc-4edf-4283-8c8a-5e4455ab63ae" providerId="AD" clId="Web-{B169B066-72D9-00EC-7F2C-0A939C545FB1}" dt="2021-09-21T23:49:37.106" v="230"/>
          <ac:spMkLst>
            <pc:docMk/>
            <pc:sldMk cId="3040858628" sldId="261"/>
            <ac:spMk id="3" creationId="{18DF48F3-8045-4194-AD35-C9C1866537D1}"/>
          </ac:spMkLst>
        </pc:spChg>
        <pc:picChg chg="add mod ord">
          <ac:chgData name="Prestwich, Ross (pres0820@vandals.uidaho.edu)" userId="S::pres0820@vandals.uidaho.edu::03131bbc-4edf-4283-8c8a-5e4455ab63ae" providerId="AD" clId="Web-{B169B066-72D9-00EC-7F2C-0A939C545FB1}" dt="2021-09-21T23:50:57.968" v="242" actId="1076"/>
          <ac:picMkLst>
            <pc:docMk/>
            <pc:sldMk cId="3040858628" sldId="261"/>
            <ac:picMk id="4" creationId="{CF189198-DA28-4C67-B920-A6B1F4058A08}"/>
          </ac:picMkLst>
        </pc:picChg>
      </pc:sldChg>
      <pc:sldChg chg="addSp">
        <pc:chgData name="Prestwich, Ross (pres0820@vandals.uidaho.edu)" userId="S::pres0820@vandals.uidaho.edu::03131bbc-4edf-4283-8c8a-5e4455ab63ae" providerId="AD" clId="Web-{B169B066-72D9-00EC-7F2C-0A939C545FB1}" dt="2021-09-22T00:34:16.255" v="487"/>
        <pc:sldMkLst>
          <pc:docMk/>
          <pc:sldMk cId="3225458661" sldId="262"/>
        </pc:sldMkLst>
        <pc:spChg chg="add">
          <ac:chgData name="Prestwich, Ross (pres0820@vandals.uidaho.edu)" userId="S::pres0820@vandals.uidaho.edu::03131bbc-4edf-4283-8c8a-5e4455ab63ae" providerId="AD" clId="Web-{B169B066-72D9-00EC-7F2C-0A939C545FB1}" dt="2021-09-22T00:34:13.880" v="486"/>
          <ac:spMkLst>
            <pc:docMk/>
            <pc:sldMk cId="3225458661" sldId="262"/>
            <ac:spMk id="4" creationId="{84061E13-A297-4AB4-8E85-B4F9BB4D0ADA}"/>
          </ac:spMkLst>
        </pc:spChg>
        <pc:spChg chg="add">
          <ac:chgData name="Prestwich, Ross (pres0820@vandals.uidaho.edu)" userId="S::pres0820@vandals.uidaho.edu::03131bbc-4edf-4283-8c8a-5e4455ab63ae" providerId="AD" clId="Web-{B169B066-72D9-00EC-7F2C-0A939C545FB1}" dt="2021-09-22T00:34:16.255" v="487"/>
          <ac:spMkLst>
            <pc:docMk/>
            <pc:sldMk cId="3225458661" sldId="262"/>
            <ac:spMk id="7" creationId="{565C9F3A-E5B3-49A8-9195-34EE9C776071}"/>
          </ac:spMkLst>
        </pc:spChg>
      </pc:sldChg>
      <pc:sldChg chg="addSp delSp modSp new mod setBg">
        <pc:chgData name="Prestwich, Ross (pres0820@vandals.uidaho.edu)" userId="S::pres0820@vandals.uidaho.edu::03131bbc-4edf-4283-8c8a-5e4455ab63ae" providerId="AD" clId="Web-{B169B066-72D9-00EC-7F2C-0A939C545FB1}" dt="2021-09-22T00:35:47.476" v="513" actId="1076"/>
        <pc:sldMkLst>
          <pc:docMk/>
          <pc:sldMk cId="3873175032" sldId="271"/>
        </pc:sldMkLst>
        <pc:spChg chg="mod">
          <ac:chgData name="Prestwich, Ross (pres0820@vandals.uidaho.edu)" userId="S::pres0820@vandals.uidaho.edu::03131bbc-4edf-4283-8c8a-5e4455ab63ae" providerId="AD" clId="Web-{B169B066-72D9-00EC-7F2C-0A939C545FB1}" dt="2021-09-22T00:35:11.632" v="505"/>
          <ac:spMkLst>
            <pc:docMk/>
            <pc:sldMk cId="3873175032" sldId="271"/>
            <ac:spMk id="2" creationId="{48E2844E-021B-47D7-8D34-7AD47DD8F73E}"/>
          </ac:spMkLst>
        </pc:spChg>
        <pc:spChg chg="mod">
          <ac:chgData name="Prestwich, Ross (pres0820@vandals.uidaho.edu)" userId="S::pres0820@vandals.uidaho.edu::03131bbc-4edf-4283-8c8a-5e4455ab63ae" providerId="AD" clId="Web-{B169B066-72D9-00EC-7F2C-0A939C545FB1}" dt="2021-09-22T00:35:11.632" v="505"/>
          <ac:spMkLst>
            <pc:docMk/>
            <pc:sldMk cId="3873175032" sldId="271"/>
            <ac:spMk id="3" creationId="{868B1FD3-EC6F-4545-8F3E-8AEAD52AB5E0}"/>
          </ac:spMkLst>
        </pc:spChg>
        <pc:spChg chg="add mod">
          <ac:chgData name="Prestwich, Ross (pres0820@vandals.uidaho.edu)" userId="S::pres0820@vandals.uidaho.edu::03131bbc-4edf-4283-8c8a-5e4455ab63ae" providerId="AD" clId="Web-{B169B066-72D9-00EC-7F2C-0A939C545FB1}" dt="2021-09-22T00:35:18.007" v="508" actId="20577"/>
          <ac:spMkLst>
            <pc:docMk/>
            <pc:sldMk cId="3873175032" sldId="271"/>
            <ac:spMk id="7" creationId="{7C767DF9-10EC-490B-9882-047F77284F26}"/>
          </ac:spMkLst>
        </pc:spChg>
        <pc:spChg chg="add del">
          <ac:chgData name="Prestwich, Ross (pres0820@vandals.uidaho.edu)" userId="S::pres0820@vandals.uidaho.edu::03131bbc-4edf-4283-8c8a-5e4455ab63ae" providerId="AD" clId="Web-{B169B066-72D9-00EC-7F2C-0A939C545FB1}" dt="2021-09-22T00:34:56.912" v="503"/>
          <ac:spMkLst>
            <pc:docMk/>
            <pc:sldMk cId="3873175032" sldId="271"/>
            <ac:spMk id="8" creationId="{827B839B-9ADE-406B-8590-F1CAEDED45A1}"/>
          </ac:spMkLst>
        </pc:spChg>
        <pc:spChg chg="add del">
          <ac:chgData name="Prestwich, Ross (pres0820@vandals.uidaho.edu)" userId="S::pres0820@vandals.uidaho.edu::03131bbc-4edf-4283-8c8a-5e4455ab63ae" providerId="AD" clId="Web-{B169B066-72D9-00EC-7F2C-0A939C545FB1}" dt="2021-09-22T00:34:56.912" v="503"/>
          <ac:spMkLst>
            <pc:docMk/>
            <pc:sldMk cId="3873175032" sldId="271"/>
            <ac:spMk id="10" creationId="{CFE45BF0-46DB-408C-B5F7-7B11716805D4}"/>
          </ac:spMkLst>
        </pc:spChg>
        <pc:spChg chg="add">
          <ac:chgData name="Prestwich, Ross (pres0820@vandals.uidaho.edu)" userId="S::pres0820@vandals.uidaho.edu::03131bbc-4edf-4283-8c8a-5e4455ab63ae" providerId="AD" clId="Web-{B169B066-72D9-00EC-7F2C-0A939C545FB1}" dt="2021-09-22T00:35:11.632" v="505"/>
          <ac:spMkLst>
            <pc:docMk/>
            <pc:sldMk cId="3873175032" sldId="271"/>
            <ac:spMk id="11" creationId="{F4C0B10B-D2C4-4A54-AFAD-3D27DF88BB37}"/>
          </ac:spMkLst>
        </pc:spChg>
        <pc:spChg chg="add del">
          <ac:chgData name="Prestwich, Ross (pres0820@vandals.uidaho.edu)" userId="S::pres0820@vandals.uidaho.edu::03131bbc-4edf-4283-8c8a-5e4455ab63ae" providerId="AD" clId="Web-{B169B066-72D9-00EC-7F2C-0A939C545FB1}" dt="2021-09-22T00:34:56.912" v="503"/>
          <ac:spMkLst>
            <pc:docMk/>
            <pc:sldMk cId="3873175032" sldId="271"/>
            <ac:spMk id="12" creationId="{2AEBC8F2-97B1-41B4-93F1-2D289E197FBA}"/>
          </ac:spMkLst>
        </pc:spChg>
        <pc:spChg chg="add del">
          <ac:chgData name="Prestwich, Ross (pres0820@vandals.uidaho.edu)" userId="S::pres0820@vandals.uidaho.edu::03131bbc-4edf-4283-8c8a-5e4455ab63ae" providerId="AD" clId="Web-{B169B066-72D9-00EC-7F2C-0A939C545FB1}" dt="2021-09-22T00:34:56.912" v="503"/>
          <ac:spMkLst>
            <pc:docMk/>
            <pc:sldMk cId="3873175032" sldId="271"/>
            <ac:spMk id="14" creationId="{472E3A19-F5D5-48FC-BB9C-48C2F68F598B}"/>
          </ac:spMkLst>
        </pc:spChg>
        <pc:spChg chg="add del">
          <ac:chgData name="Prestwich, Ross (pres0820@vandals.uidaho.edu)" userId="S::pres0820@vandals.uidaho.edu::03131bbc-4edf-4283-8c8a-5e4455ab63ae" providerId="AD" clId="Web-{B169B066-72D9-00EC-7F2C-0A939C545FB1}" dt="2021-09-22T00:34:56.912" v="503"/>
          <ac:spMkLst>
            <pc:docMk/>
            <pc:sldMk cId="3873175032" sldId="271"/>
            <ac:spMk id="16" creationId="{7A62E32F-BB65-43A8-8EB5-92346890E549}"/>
          </ac:spMkLst>
        </pc:spChg>
        <pc:spChg chg="add del">
          <ac:chgData name="Prestwich, Ross (pres0820@vandals.uidaho.edu)" userId="S::pres0820@vandals.uidaho.edu::03131bbc-4edf-4283-8c8a-5e4455ab63ae" providerId="AD" clId="Web-{B169B066-72D9-00EC-7F2C-0A939C545FB1}" dt="2021-09-22T00:34:56.912" v="503"/>
          <ac:spMkLst>
            <pc:docMk/>
            <pc:sldMk cId="3873175032" sldId="271"/>
            <ac:spMk id="18" creationId="{14E91B64-9FCC-451E-AFB4-A827D6329367}"/>
          </ac:spMkLst>
        </pc:spChg>
        <pc:spChg chg="add mod">
          <ac:chgData name="Prestwich, Ross (pres0820@vandals.uidaho.edu)" userId="S::pres0820@vandals.uidaho.edu::03131bbc-4edf-4283-8c8a-5e4455ab63ae" providerId="AD" clId="Web-{B169B066-72D9-00EC-7F2C-0A939C545FB1}" dt="2021-09-22T00:35:31.788" v="510" actId="20577"/>
          <ac:spMkLst>
            <pc:docMk/>
            <pc:sldMk cId="3873175032" sldId="271"/>
            <ac:spMk id="21" creationId="{24B391EC-6302-4085-B328-57794929E7BA}"/>
          </ac:spMkLst>
        </pc:spChg>
        <pc:grpChg chg="add">
          <ac:chgData name="Prestwich, Ross (pres0820@vandals.uidaho.edu)" userId="S::pres0820@vandals.uidaho.edu::03131bbc-4edf-4283-8c8a-5e4455ab63ae" providerId="AD" clId="Web-{B169B066-72D9-00EC-7F2C-0A939C545FB1}" dt="2021-09-22T00:35:11.632" v="505"/>
          <ac:grpSpMkLst>
            <pc:docMk/>
            <pc:sldMk cId="3873175032" sldId="271"/>
            <ac:grpSpMk id="13" creationId="{B6BADB90-C74B-40D6-86DC-503F65FCE8DC}"/>
          </ac:grpSpMkLst>
        </pc:grpChg>
        <pc:picChg chg="add del mod">
          <ac:chgData name="Prestwich, Ross (pres0820@vandals.uidaho.edu)" userId="S::pres0820@vandals.uidaho.edu::03131bbc-4edf-4283-8c8a-5e4455ab63ae" providerId="AD" clId="Web-{B169B066-72D9-00EC-7F2C-0A939C545FB1}" dt="2021-09-22T00:32:02.986" v="480"/>
          <ac:picMkLst>
            <pc:docMk/>
            <pc:sldMk cId="3873175032" sldId="271"/>
            <ac:picMk id="4" creationId="{A14A7366-3D2A-4B69-A620-41B7FBACB92E}"/>
          </ac:picMkLst>
        </pc:picChg>
        <pc:picChg chg="add del mod">
          <ac:chgData name="Prestwich, Ross (pres0820@vandals.uidaho.edu)" userId="S::pres0820@vandals.uidaho.edu::03131bbc-4edf-4283-8c8a-5e4455ab63ae" providerId="AD" clId="Web-{B169B066-72D9-00EC-7F2C-0A939C545FB1}" dt="2021-09-22T00:34:54.162" v="498"/>
          <ac:picMkLst>
            <pc:docMk/>
            <pc:sldMk cId="3873175032" sldId="271"/>
            <ac:picMk id="5" creationId="{15F49E08-D31D-4ACB-AF59-AEAD767DAE87}"/>
          </ac:picMkLst>
        </pc:picChg>
        <pc:picChg chg="add mod">
          <ac:chgData name="Prestwich, Ross (pres0820@vandals.uidaho.edu)" userId="S::pres0820@vandals.uidaho.edu::03131bbc-4edf-4283-8c8a-5e4455ab63ae" providerId="AD" clId="Web-{B169B066-72D9-00EC-7F2C-0A939C545FB1}" dt="2021-09-22T00:35:47.476" v="513" actId="1076"/>
          <ac:picMkLst>
            <pc:docMk/>
            <pc:sldMk cId="3873175032" sldId="271"/>
            <ac:picMk id="6" creationId="{F6F7AC94-4756-4DDC-B3AD-E1BCF578E33D}"/>
          </ac:picMkLst>
        </pc:picChg>
      </pc:sldChg>
      <pc:sldChg chg="addSp delSp modSp new">
        <pc:chgData name="Prestwich, Ross (pres0820@vandals.uidaho.edu)" userId="S::pres0820@vandals.uidaho.edu::03131bbc-4edf-4283-8c8a-5e4455ab63ae" providerId="AD" clId="Web-{B169B066-72D9-00EC-7F2C-0A939C545FB1}" dt="2021-09-22T00:04:59.693" v="435" actId="1076"/>
        <pc:sldMkLst>
          <pc:docMk/>
          <pc:sldMk cId="3664274007" sldId="272"/>
        </pc:sldMkLst>
        <pc:spChg chg="mod">
          <ac:chgData name="Prestwich, Ross (pres0820@vandals.uidaho.edu)" userId="S::pres0820@vandals.uidaho.edu::03131bbc-4edf-4283-8c8a-5e4455ab63ae" providerId="AD" clId="Web-{B169B066-72D9-00EC-7F2C-0A939C545FB1}" dt="2021-09-22T00:03:02.768" v="420" actId="20577"/>
          <ac:spMkLst>
            <pc:docMk/>
            <pc:sldMk cId="3664274007" sldId="272"/>
            <ac:spMk id="2" creationId="{6A0BC456-6D04-4C07-B020-CB198F03E587}"/>
          </ac:spMkLst>
        </pc:spChg>
        <pc:spChg chg="del">
          <ac:chgData name="Prestwich, Ross (pres0820@vandals.uidaho.edu)" userId="S::pres0820@vandals.uidaho.edu::03131bbc-4edf-4283-8c8a-5e4455ab63ae" providerId="AD" clId="Web-{B169B066-72D9-00EC-7F2C-0A939C545FB1}" dt="2021-09-22T00:03:07.018" v="421"/>
          <ac:spMkLst>
            <pc:docMk/>
            <pc:sldMk cId="3664274007" sldId="272"/>
            <ac:spMk id="3" creationId="{04003387-1942-4AF8-960B-12FC64F6759E}"/>
          </ac:spMkLst>
        </pc:spChg>
        <pc:picChg chg="add mod ord">
          <ac:chgData name="Prestwich, Ross (pres0820@vandals.uidaho.edu)" userId="S::pres0820@vandals.uidaho.edu::03131bbc-4edf-4283-8c8a-5e4455ab63ae" providerId="AD" clId="Web-{B169B066-72D9-00EC-7F2C-0A939C545FB1}" dt="2021-09-22T00:04:59.693" v="435" actId="1076"/>
          <ac:picMkLst>
            <pc:docMk/>
            <pc:sldMk cId="3664274007" sldId="272"/>
            <ac:picMk id="4" creationId="{2B499E23-9AA2-496E-80B2-B6576DA01CEB}"/>
          </ac:picMkLst>
        </pc:picChg>
        <pc:picChg chg="add mod">
          <ac:chgData name="Prestwich, Ross (pres0820@vandals.uidaho.edu)" userId="S::pres0820@vandals.uidaho.edu::03131bbc-4edf-4283-8c8a-5e4455ab63ae" providerId="AD" clId="Web-{B169B066-72D9-00EC-7F2C-0A939C545FB1}" dt="2021-09-22T00:04:45.692" v="431" actId="1076"/>
          <ac:picMkLst>
            <pc:docMk/>
            <pc:sldMk cId="3664274007" sldId="272"/>
            <ac:picMk id="5" creationId="{78BFB43E-33E1-46FC-8A61-64DA36A49E09}"/>
          </ac:picMkLst>
        </pc:picChg>
      </pc:sldChg>
      <pc:sldChg chg="addSp delSp modSp new">
        <pc:chgData name="Prestwich, Ross (pres0820@vandals.uidaho.edu)" userId="S::pres0820@vandals.uidaho.edu::03131bbc-4edf-4283-8c8a-5e4455ab63ae" providerId="AD" clId="Web-{B169B066-72D9-00EC-7F2C-0A939C545FB1}" dt="2021-09-22T00:36:10.883" v="515" actId="1076"/>
        <pc:sldMkLst>
          <pc:docMk/>
          <pc:sldMk cId="3868343851" sldId="274"/>
        </pc:sldMkLst>
        <pc:spChg chg="mod">
          <ac:chgData name="Prestwich, Ross (pres0820@vandals.uidaho.edu)" userId="S::pres0820@vandals.uidaho.edu::03131bbc-4edf-4283-8c8a-5e4455ab63ae" providerId="AD" clId="Web-{B169B066-72D9-00EC-7F2C-0A939C545FB1}" dt="2021-09-22T00:31:59.564" v="479" actId="20577"/>
          <ac:spMkLst>
            <pc:docMk/>
            <pc:sldMk cId="3868343851" sldId="274"/>
            <ac:spMk id="2" creationId="{E2C09CD2-87EE-4CC1-B4A1-0E7687487D11}"/>
          </ac:spMkLst>
        </pc:spChg>
        <pc:spChg chg="del">
          <ac:chgData name="Prestwich, Ross (pres0820@vandals.uidaho.edu)" userId="S::pres0820@vandals.uidaho.edu::03131bbc-4edf-4283-8c8a-5e4455ab63ae" providerId="AD" clId="Web-{B169B066-72D9-00EC-7F2C-0A939C545FB1}" dt="2021-09-22T00:32:05.127" v="481"/>
          <ac:spMkLst>
            <pc:docMk/>
            <pc:sldMk cId="3868343851" sldId="274"/>
            <ac:spMk id="3" creationId="{3B09A700-40B8-4836-95D6-64B30BF54549}"/>
          </ac:spMkLst>
        </pc:spChg>
        <pc:picChg chg="add mod ord">
          <ac:chgData name="Prestwich, Ross (pres0820@vandals.uidaho.edu)" userId="S::pres0820@vandals.uidaho.edu::03131bbc-4edf-4283-8c8a-5e4455ab63ae" providerId="AD" clId="Web-{B169B066-72D9-00EC-7F2C-0A939C545FB1}" dt="2021-09-22T00:36:10.883" v="515" actId="1076"/>
          <ac:picMkLst>
            <pc:docMk/>
            <pc:sldMk cId="3868343851" sldId="274"/>
            <ac:picMk id="4" creationId="{FBE041E3-7AC2-45AF-A867-77F43887D3FE}"/>
          </ac:picMkLst>
        </pc:picChg>
      </pc:sldChg>
    </pc:docChg>
  </pc:docChgLst>
  <pc:docChgLst>
    <pc:chgData name="Guest User" userId="S::urn:spo:anon#1227dbd8dec36b8133d7e04eb8489b412cd8b73d3440119f864f6b678234a355::" providerId="AD" clId="Web-{C36552EF-0193-C91A-D9BE-50C8BA3525EF}"/>
    <pc:docChg chg="addSld delSld modSld">
      <pc:chgData name="Guest User" userId="S::urn:spo:anon#1227dbd8dec36b8133d7e04eb8489b412cd8b73d3440119f864f6b678234a355::" providerId="AD" clId="Web-{C36552EF-0193-C91A-D9BE-50C8BA3525EF}" dt="2021-09-22T00:42:14.657" v="36"/>
      <pc:docMkLst>
        <pc:docMk/>
      </pc:docMkLst>
      <pc:sldChg chg="addSp delSp">
        <pc:chgData name="Guest User" userId="S::urn:spo:anon#1227dbd8dec36b8133d7e04eb8489b412cd8b73d3440119f864f6b678234a355::" providerId="AD" clId="Web-{C36552EF-0193-C91A-D9BE-50C8BA3525EF}" dt="2021-09-22T00:42:09.719" v="34"/>
        <pc:sldMkLst>
          <pc:docMk/>
          <pc:sldMk cId="44991648" sldId="257"/>
        </pc:sldMkLst>
        <pc:picChg chg="del">
          <ac:chgData name="Guest User" userId="S::urn:spo:anon#1227dbd8dec36b8133d7e04eb8489b412cd8b73d3440119f864f6b678234a355::" providerId="AD" clId="Web-{C36552EF-0193-C91A-D9BE-50C8BA3525EF}" dt="2021-09-22T00:42:09.719" v="34"/>
          <ac:picMkLst>
            <pc:docMk/>
            <pc:sldMk cId="44991648" sldId="257"/>
            <ac:picMk id="4" creationId="{9A4C1882-D60B-4487-9F57-0CB0BD433A93}"/>
          </ac:picMkLst>
        </pc:picChg>
        <pc:picChg chg="add">
          <ac:chgData name="Guest User" userId="S::urn:spo:anon#1227dbd8dec36b8133d7e04eb8489b412cd8b73d3440119f864f6b678234a355::" providerId="AD" clId="Web-{C36552EF-0193-C91A-D9BE-50C8BA3525EF}" dt="2021-09-22T00:42:08.719" v="33"/>
          <ac:picMkLst>
            <pc:docMk/>
            <pc:sldMk cId="44991648" sldId="257"/>
            <ac:picMk id="5" creationId="{C70FE4C1-F940-42B1-BC5D-D7A64CCEABF9}"/>
          </ac:picMkLst>
        </pc:picChg>
      </pc:sldChg>
      <pc:sldChg chg="addSp delSp">
        <pc:chgData name="Guest User" userId="S::urn:spo:anon#1227dbd8dec36b8133d7e04eb8489b412cd8b73d3440119f864f6b678234a355::" providerId="AD" clId="Web-{C36552EF-0193-C91A-D9BE-50C8BA3525EF}" dt="2021-09-22T00:42:14.657" v="36"/>
        <pc:sldMkLst>
          <pc:docMk/>
          <pc:sldMk cId="2875921048" sldId="258"/>
        </pc:sldMkLst>
        <pc:picChg chg="del">
          <ac:chgData name="Guest User" userId="S::urn:spo:anon#1227dbd8dec36b8133d7e04eb8489b412cd8b73d3440119f864f6b678234a355::" providerId="AD" clId="Web-{C36552EF-0193-C91A-D9BE-50C8BA3525EF}" dt="2021-09-22T00:42:14.657" v="36"/>
          <ac:picMkLst>
            <pc:docMk/>
            <pc:sldMk cId="2875921048" sldId="258"/>
            <ac:picMk id="4" creationId="{971CC005-B22B-4772-A437-8144A217245D}"/>
          </ac:picMkLst>
        </pc:picChg>
        <pc:picChg chg="add">
          <ac:chgData name="Guest User" userId="S::urn:spo:anon#1227dbd8dec36b8133d7e04eb8489b412cd8b73d3440119f864f6b678234a355::" providerId="AD" clId="Web-{C36552EF-0193-C91A-D9BE-50C8BA3525EF}" dt="2021-09-22T00:42:13.282" v="35"/>
          <ac:picMkLst>
            <pc:docMk/>
            <pc:sldMk cId="2875921048" sldId="258"/>
            <ac:picMk id="5" creationId="{D6125823-BF3D-4F68-8469-B76ED1E95AF4}"/>
          </ac:picMkLst>
        </pc:picChg>
      </pc:sldChg>
      <pc:sldChg chg="addSp delSp">
        <pc:chgData name="Guest User" userId="S::urn:spo:anon#1227dbd8dec36b8133d7e04eb8489b412cd8b73d3440119f864f6b678234a355::" providerId="AD" clId="Web-{C36552EF-0193-C91A-D9BE-50C8BA3525EF}" dt="2021-09-22T00:41:38.890" v="24"/>
        <pc:sldMkLst>
          <pc:docMk/>
          <pc:sldMk cId="3622559364" sldId="259"/>
        </pc:sldMkLst>
        <pc:picChg chg="add">
          <ac:chgData name="Guest User" userId="S::urn:spo:anon#1227dbd8dec36b8133d7e04eb8489b412cd8b73d3440119f864f6b678234a355::" providerId="AD" clId="Web-{C36552EF-0193-C91A-D9BE-50C8BA3525EF}" dt="2021-09-22T00:41:36.921" v="23"/>
          <ac:picMkLst>
            <pc:docMk/>
            <pc:sldMk cId="3622559364" sldId="259"/>
            <ac:picMk id="4" creationId="{7A41E331-2A3E-4CF9-AD69-5573EEABDC18}"/>
          </ac:picMkLst>
        </pc:picChg>
        <pc:picChg chg="del">
          <ac:chgData name="Guest User" userId="S::urn:spo:anon#1227dbd8dec36b8133d7e04eb8489b412cd8b73d3440119f864f6b678234a355::" providerId="AD" clId="Web-{C36552EF-0193-C91A-D9BE-50C8BA3525EF}" dt="2021-09-22T00:41:38.890" v="24"/>
          <ac:picMkLst>
            <pc:docMk/>
            <pc:sldMk cId="3622559364" sldId="259"/>
            <ac:picMk id="5" creationId="{FA367012-4005-4BB8-A8F1-4A56331D1D10}"/>
          </ac:picMkLst>
        </pc:picChg>
      </pc:sldChg>
      <pc:sldChg chg="addSp delSp">
        <pc:chgData name="Guest User" userId="S::urn:spo:anon#1227dbd8dec36b8133d7e04eb8489b412cd8b73d3440119f864f6b678234a355::" providerId="AD" clId="Web-{C36552EF-0193-C91A-D9BE-50C8BA3525EF}" dt="2021-09-22T00:41:45.265" v="26"/>
        <pc:sldMkLst>
          <pc:docMk/>
          <pc:sldMk cId="4116584706" sldId="260"/>
        </pc:sldMkLst>
        <pc:picChg chg="add">
          <ac:chgData name="Guest User" userId="S::urn:spo:anon#1227dbd8dec36b8133d7e04eb8489b412cd8b73d3440119f864f6b678234a355::" providerId="AD" clId="Web-{C36552EF-0193-C91A-D9BE-50C8BA3525EF}" dt="2021-09-22T00:41:42.640" v="25"/>
          <ac:picMkLst>
            <pc:docMk/>
            <pc:sldMk cId="4116584706" sldId="260"/>
            <ac:picMk id="5" creationId="{CDCAA9D7-A348-434C-B5C3-73D62620146B}"/>
          </ac:picMkLst>
        </pc:picChg>
        <pc:picChg chg="del">
          <ac:chgData name="Guest User" userId="S::urn:spo:anon#1227dbd8dec36b8133d7e04eb8489b412cd8b73d3440119f864f6b678234a355::" providerId="AD" clId="Web-{C36552EF-0193-C91A-D9BE-50C8BA3525EF}" dt="2021-09-22T00:41:45.265" v="26"/>
          <ac:picMkLst>
            <pc:docMk/>
            <pc:sldMk cId="4116584706" sldId="260"/>
            <ac:picMk id="7" creationId="{0BFD9752-A713-4E6C-AE08-953FE4F9C8FE}"/>
          </ac:picMkLst>
        </pc:picChg>
      </pc:sldChg>
      <pc:sldChg chg="addSp delSp">
        <pc:chgData name="Guest User" userId="S::urn:spo:anon#1227dbd8dec36b8133d7e04eb8489b412cd8b73d3440119f864f6b678234a355::" providerId="AD" clId="Web-{C36552EF-0193-C91A-D9BE-50C8BA3525EF}" dt="2021-09-22T00:41:33.687" v="22"/>
        <pc:sldMkLst>
          <pc:docMk/>
          <pc:sldMk cId="3040858628" sldId="261"/>
        </pc:sldMkLst>
        <pc:picChg chg="del">
          <ac:chgData name="Guest User" userId="S::urn:spo:anon#1227dbd8dec36b8133d7e04eb8489b412cd8b73d3440119f864f6b678234a355::" providerId="AD" clId="Web-{C36552EF-0193-C91A-D9BE-50C8BA3525EF}" dt="2021-09-22T00:41:33.687" v="22"/>
          <ac:picMkLst>
            <pc:docMk/>
            <pc:sldMk cId="3040858628" sldId="261"/>
            <ac:picMk id="5" creationId="{4848B3B5-E447-4411-90EF-6FF6BF435173}"/>
          </ac:picMkLst>
        </pc:picChg>
        <pc:picChg chg="add">
          <ac:chgData name="Guest User" userId="S::urn:spo:anon#1227dbd8dec36b8133d7e04eb8489b412cd8b73d3440119f864f6b678234a355::" providerId="AD" clId="Web-{C36552EF-0193-C91A-D9BE-50C8BA3525EF}" dt="2021-09-22T00:41:31.390" v="21"/>
          <ac:picMkLst>
            <pc:docMk/>
            <pc:sldMk cId="3040858628" sldId="261"/>
            <ac:picMk id="6" creationId="{1CE9F529-AA4E-45EB-BAC9-CF87531BFEA6}"/>
          </ac:picMkLst>
        </pc:picChg>
      </pc:sldChg>
      <pc:sldChg chg="addSp delSp">
        <pc:chgData name="Guest User" userId="S::urn:spo:anon#1227dbd8dec36b8133d7e04eb8489b412cd8b73d3440119f864f6b678234a355::" providerId="AD" clId="Web-{C36552EF-0193-C91A-D9BE-50C8BA3525EF}" dt="2021-09-22T00:41:51.031" v="28"/>
        <pc:sldMkLst>
          <pc:docMk/>
          <pc:sldMk cId="3225458661" sldId="262"/>
        </pc:sldMkLst>
        <pc:picChg chg="add">
          <ac:chgData name="Guest User" userId="S::urn:spo:anon#1227dbd8dec36b8133d7e04eb8489b412cd8b73d3440119f864f6b678234a355::" providerId="AD" clId="Web-{C36552EF-0193-C91A-D9BE-50C8BA3525EF}" dt="2021-09-22T00:41:49.609" v="27"/>
          <ac:picMkLst>
            <pc:docMk/>
            <pc:sldMk cId="3225458661" sldId="262"/>
            <ac:picMk id="3" creationId="{D0437D4D-1B95-4045-B15E-B3D4FC647C63}"/>
          </ac:picMkLst>
        </pc:picChg>
        <pc:picChg chg="del">
          <ac:chgData name="Guest User" userId="S::urn:spo:anon#1227dbd8dec36b8133d7e04eb8489b412cd8b73d3440119f864f6b678234a355::" providerId="AD" clId="Web-{C36552EF-0193-C91A-D9BE-50C8BA3525EF}" dt="2021-09-22T00:41:51.031" v="28"/>
          <ac:picMkLst>
            <pc:docMk/>
            <pc:sldMk cId="3225458661" sldId="262"/>
            <ac:picMk id="11" creationId="{860B1505-FFB1-4055-94D7-2822FEE2935E}"/>
          </ac:picMkLst>
        </pc:picChg>
      </pc:sldChg>
      <pc:sldChg chg="addSp delSp modSp">
        <pc:chgData name="Guest User" userId="S::urn:spo:anon#1227dbd8dec36b8133d7e04eb8489b412cd8b73d3440119f864f6b678234a355::" providerId="AD" clId="Web-{C36552EF-0193-C91A-D9BE-50C8BA3525EF}" dt="2021-09-22T00:40:45.295" v="12" actId="1076"/>
        <pc:sldMkLst>
          <pc:docMk/>
          <pc:sldMk cId="938673168" sldId="263"/>
        </pc:sldMkLst>
        <pc:spChg chg="add del">
          <ac:chgData name="Guest User" userId="S::urn:spo:anon#1227dbd8dec36b8133d7e04eb8489b412cd8b73d3440119f864f6b678234a355::" providerId="AD" clId="Web-{C36552EF-0193-C91A-D9BE-50C8BA3525EF}" dt="2021-09-21T23:55:14.536" v="3"/>
          <ac:spMkLst>
            <pc:docMk/>
            <pc:sldMk cId="938673168" sldId="263"/>
            <ac:spMk id="10" creationId="{B69803CE-A681-43B2-B03E-7366A9600A34}"/>
          </ac:spMkLst>
        </pc:spChg>
        <pc:picChg chg="add mod">
          <ac:chgData name="Guest User" userId="S::urn:spo:anon#1227dbd8dec36b8133d7e04eb8489b412cd8b73d3440119f864f6b678234a355::" providerId="AD" clId="Web-{C36552EF-0193-C91A-D9BE-50C8BA3525EF}" dt="2021-09-22T00:40:45.295" v="12" actId="1076"/>
          <ac:picMkLst>
            <pc:docMk/>
            <pc:sldMk cId="938673168" sldId="263"/>
            <ac:picMk id="11" creationId="{6FE42BD0-CD1F-4C9E-AEF6-6F0AD99560FA}"/>
          </ac:picMkLst>
        </pc:picChg>
        <pc:cxnChg chg="add del mod">
          <ac:chgData name="Guest User" userId="S::urn:spo:anon#1227dbd8dec36b8133d7e04eb8489b412cd8b73d3440119f864f6b678234a355::" providerId="AD" clId="Web-{C36552EF-0193-C91A-D9BE-50C8BA3525EF}" dt="2021-09-21T23:54:52.677" v="1"/>
          <ac:cxnSpMkLst>
            <pc:docMk/>
            <pc:sldMk cId="938673168" sldId="263"/>
            <ac:cxnSpMk id="9" creationId="{3F919440-50D8-4F5B-B0EC-CB1FAD178178}"/>
          </ac:cxnSpMkLst>
        </pc:cxnChg>
      </pc:sldChg>
      <pc:sldChg chg="addSp">
        <pc:chgData name="Guest User" userId="S::urn:spo:anon#1227dbd8dec36b8133d7e04eb8489b412cd8b73d3440119f864f6b678234a355::" providerId="AD" clId="Web-{C36552EF-0193-C91A-D9BE-50C8BA3525EF}" dt="2021-09-22T00:40:51.749" v="13"/>
        <pc:sldMkLst>
          <pc:docMk/>
          <pc:sldMk cId="2296309909" sldId="264"/>
        </pc:sldMkLst>
        <pc:picChg chg="add">
          <ac:chgData name="Guest User" userId="S::urn:spo:anon#1227dbd8dec36b8133d7e04eb8489b412cd8b73d3440119f864f6b678234a355::" providerId="AD" clId="Web-{C36552EF-0193-C91A-D9BE-50C8BA3525EF}" dt="2021-09-22T00:40:51.749" v="13"/>
          <ac:picMkLst>
            <pc:docMk/>
            <pc:sldMk cId="2296309909" sldId="264"/>
            <ac:picMk id="21" creationId="{557C4614-87E5-42D7-ADE0-3AAA09C9E229}"/>
          </ac:picMkLst>
        </pc:picChg>
      </pc:sldChg>
      <pc:sldChg chg="addSp">
        <pc:chgData name="Guest User" userId="S::urn:spo:anon#1227dbd8dec36b8133d7e04eb8489b412cd8b73d3440119f864f6b678234a355::" providerId="AD" clId="Web-{C36552EF-0193-C91A-D9BE-50C8BA3525EF}" dt="2021-09-22T00:40:57.327" v="14"/>
        <pc:sldMkLst>
          <pc:docMk/>
          <pc:sldMk cId="2055855569" sldId="265"/>
        </pc:sldMkLst>
        <pc:picChg chg="add">
          <ac:chgData name="Guest User" userId="S::urn:spo:anon#1227dbd8dec36b8133d7e04eb8489b412cd8b73d3440119f864f6b678234a355::" providerId="AD" clId="Web-{C36552EF-0193-C91A-D9BE-50C8BA3525EF}" dt="2021-09-22T00:40:57.327" v="14"/>
          <ac:picMkLst>
            <pc:docMk/>
            <pc:sldMk cId="2055855569" sldId="265"/>
            <ac:picMk id="9" creationId="{251467ED-4442-46DA-9778-8EF349AC415A}"/>
          </ac:picMkLst>
        </pc:picChg>
      </pc:sldChg>
      <pc:sldChg chg="addSp">
        <pc:chgData name="Guest User" userId="S::urn:spo:anon#1227dbd8dec36b8133d7e04eb8489b412cd8b73d3440119f864f6b678234a355::" providerId="AD" clId="Web-{C36552EF-0193-C91A-D9BE-50C8BA3525EF}" dt="2021-09-22T00:41:07.202" v="15"/>
        <pc:sldMkLst>
          <pc:docMk/>
          <pc:sldMk cId="1318872168" sldId="266"/>
        </pc:sldMkLst>
        <pc:picChg chg="add">
          <ac:chgData name="Guest User" userId="S::urn:spo:anon#1227dbd8dec36b8133d7e04eb8489b412cd8b73d3440119f864f6b678234a355::" providerId="AD" clId="Web-{C36552EF-0193-C91A-D9BE-50C8BA3525EF}" dt="2021-09-22T00:41:07.202" v="15"/>
          <ac:picMkLst>
            <pc:docMk/>
            <pc:sldMk cId="1318872168" sldId="266"/>
            <ac:picMk id="16" creationId="{F3A9BC01-3DA2-48BD-AC9F-8F7773F9AB44}"/>
          </ac:picMkLst>
        </pc:picChg>
      </pc:sldChg>
      <pc:sldChg chg="addSp delSp modSp">
        <pc:chgData name="Guest User" userId="S::urn:spo:anon#1227dbd8dec36b8133d7e04eb8489b412cd8b73d3440119f864f6b678234a355::" providerId="AD" clId="Web-{C36552EF-0193-C91A-D9BE-50C8BA3525EF}" dt="2021-09-22T00:41:12.796" v="16"/>
        <pc:sldMkLst>
          <pc:docMk/>
          <pc:sldMk cId="2243253929" sldId="267"/>
        </pc:sldMkLst>
        <pc:picChg chg="add del mod">
          <ac:chgData name="Guest User" userId="S::urn:spo:anon#1227dbd8dec36b8133d7e04eb8489b412cd8b73d3440119f864f6b678234a355::" providerId="AD" clId="Web-{C36552EF-0193-C91A-D9BE-50C8BA3525EF}" dt="2021-09-22T00:19:32.707" v="7"/>
          <ac:picMkLst>
            <pc:docMk/>
            <pc:sldMk cId="2243253929" sldId="267"/>
            <ac:picMk id="2" creationId="{928A8169-BD47-449E-85BB-DEBA6EBA6CF9}"/>
          </ac:picMkLst>
        </pc:picChg>
        <pc:picChg chg="add">
          <ac:chgData name="Guest User" userId="S::urn:spo:anon#1227dbd8dec36b8133d7e04eb8489b412cd8b73d3440119f864f6b678234a355::" providerId="AD" clId="Web-{C36552EF-0193-C91A-D9BE-50C8BA3525EF}" dt="2021-09-22T00:41:12.796" v="16"/>
          <ac:picMkLst>
            <pc:docMk/>
            <pc:sldMk cId="2243253929" sldId="267"/>
            <ac:picMk id="11" creationId="{979A4CD0-C911-4105-A947-F3FB1F4EB4A6}"/>
          </ac:picMkLst>
        </pc:picChg>
      </pc:sldChg>
      <pc:sldChg chg="addSp delSp modSp">
        <pc:chgData name="Guest User" userId="S::urn:spo:anon#1227dbd8dec36b8133d7e04eb8489b412cd8b73d3440119f864f6b678234a355::" providerId="AD" clId="Web-{C36552EF-0193-C91A-D9BE-50C8BA3525EF}" dt="2021-09-22T00:41:20.124" v="17"/>
        <pc:sldMkLst>
          <pc:docMk/>
          <pc:sldMk cId="2313022863" sldId="268"/>
        </pc:sldMkLst>
        <pc:picChg chg="add del mod">
          <ac:chgData name="Guest User" userId="S::urn:spo:anon#1227dbd8dec36b8133d7e04eb8489b412cd8b73d3440119f864f6b678234a355::" providerId="AD" clId="Web-{C36552EF-0193-C91A-D9BE-50C8BA3525EF}" dt="2021-09-22T00:32:49.957" v="9"/>
          <ac:picMkLst>
            <pc:docMk/>
            <pc:sldMk cId="2313022863" sldId="268"/>
            <ac:picMk id="2" creationId="{B568250B-7BB4-48E2-9916-717CE8F216FC}"/>
          </ac:picMkLst>
        </pc:picChg>
        <pc:picChg chg="add">
          <ac:chgData name="Guest User" userId="S::urn:spo:anon#1227dbd8dec36b8133d7e04eb8489b412cd8b73d3440119f864f6b678234a355::" providerId="AD" clId="Web-{C36552EF-0193-C91A-D9BE-50C8BA3525EF}" dt="2021-09-22T00:41:20.124" v="17"/>
          <ac:picMkLst>
            <pc:docMk/>
            <pc:sldMk cId="2313022863" sldId="268"/>
            <ac:picMk id="10" creationId="{D8B6ECB4-40C0-47BA-BCB6-8DCAE48E0A3A}"/>
          </ac:picMkLst>
        </pc:picChg>
      </pc:sldChg>
      <pc:sldChg chg="addSp">
        <pc:chgData name="Guest User" userId="S::urn:spo:anon#1227dbd8dec36b8133d7e04eb8489b412cd8b73d3440119f864f6b678234a355::" providerId="AD" clId="Web-{C36552EF-0193-C91A-D9BE-50C8BA3525EF}" dt="2021-09-22T00:41:22.140" v="18"/>
        <pc:sldMkLst>
          <pc:docMk/>
          <pc:sldMk cId="1828026239" sldId="269"/>
        </pc:sldMkLst>
        <pc:picChg chg="add">
          <ac:chgData name="Guest User" userId="S::urn:spo:anon#1227dbd8dec36b8133d7e04eb8489b412cd8b73d3440119f864f6b678234a355::" providerId="AD" clId="Web-{C36552EF-0193-C91A-D9BE-50C8BA3525EF}" dt="2021-09-22T00:41:22.140" v="18"/>
          <ac:picMkLst>
            <pc:docMk/>
            <pc:sldMk cId="1828026239" sldId="269"/>
            <ac:picMk id="2" creationId="{83ABFFC1-248E-4756-B09C-5E7CFC018A5F}"/>
          </ac:picMkLst>
        </pc:picChg>
      </pc:sldChg>
      <pc:sldChg chg="addSp">
        <pc:chgData name="Guest User" userId="S::urn:spo:anon#1227dbd8dec36b8133d7e04eb8489b412cd8b73d3440119f864f6b678234a355::" providerId="AD" clId="Web-{C36552EF-0193-C91A-D9BE-50C8BA3525EF}" dt="2021-09-22T00:41:24.781" v="19"/>
        <pc:sldMkLst>
          <pc:docMk/>
          <pc:sldMk cId="3813515208" sldId="270"/>
        </pc:sldMkLst>
        <pc:picChg chg="add">
          <ac:chgData name="Guest User" userId="S::urn:spo:anon#1227dbd8dec36b8133d7e04eb8489b412cd8b73d3440119f864f6b678234a355::" providerId="AD" clId="Web-{C36552EF-0193-C91A-D9BE-50C8BA3525EF}" dt="2021-09-22T00:41:24.781" v="19"/>
          <ac:picMkLst>
            <pc:docMk/>
            <pc:sldMk cId="3813515208" sldId="270"/>
            <ac:picMk id="2" creationId="{3E1FD82B-5126-4855-8CCA-68D606A2A6DD}"/>
          </ac:picMkLst>
        </pc:picChg>
      </pc:sldChg>
      <pc:sldChg chg="add del replId">
        <pc:chgData name="Guest User" userId="S::urn:spo:anon#1227dbd8dec36b8133d7e04eb8489b412cd8b73d3440119f864f6b678234a355::" providerId="AD" clId="Web-{C36552EF-0193-C91A-D9BE-50C8BA3525EF}" dt="2021-09-21T23:55:42.178" v="5"/>
        <pc:sldMkLst>
          <pc:docMk/>
          <pc:sldMk cId="1446936196" sldId="271"/>
        </pc:sldMkLst>
      </pc:sldChg>
      <pc:sldChg chg="addSp delSp">
        <pc:chgData name="Guest User" userId="S::urn:spo:anon#1227dbd8dec36b8133d7e04eb8489b412cd8b73d3440119f864f6b678234a355::" providerId="AD" clId="Web-{C36552EF-0193-C91A-D9BE-50C8BA3525EF}" dt="2021-09-22T00:41:56.219" v="30"/>
        <pc:sldMkLst>
          <pc:docMk/>
          <pc:sldMk cId="3873175032" sldId="271"/>
        </pc:sldMkLst>
        <pc:picChg chg="del">
          <ac:chgData name="Guest User" userId="S::urn:spo:anon#1227dbd8dec36b8133d7e04eb8489b412cd8b73d3440119f864f6b678234a355::" providerId="AD" clId="Web-{C36552EF-0193-C91A-D9BE-50C8BA3525EF}" dt="2021-09-22T00:41:56.219" v="30"/>
          <ac:picMkLst>
            <pc:docMk/>
            <pc:sldMk cId="3873175032" sldId="271"/>
            <ac:picMk id="6" creationId="{F6F7AC94-4756-4DDC-B3AD-E1BCF578E33D}"/>
          </ac:picMkLst>
        </pc:picChg>
        <pc:picChg chg="add">
          <ac:chgData name="Guest User" userId="S::urn:spo:anon#1227dbd8dec36b8133d7e04eb8489b412cd8b73d3440119f864f6b678234a355::" providerId="AD" clId="Web-{C36552EF-0193-C91A-D9BE-50C8BA3525EF}" dt="2021-09-22T00:41:54.812" v="29"/>
          <ac:picMkLst>
            <pc:docMk/>
            <pc:sldMk cId="3873175032" sldId="271"/>
            <ac:picMk id="23" creationId="{07C91AED-E648-4E06-9F74-6D0140981A02}"/>
          </ac:picMkLst>
        </pc:picChg>
      </pc:sldChg>
      <pc:sldChg chg="addSp">
        <pc:chgData name="Guest User" userId="S::urn:spo:anon#1227dbd8dec36b8133d7e04eb8489b412cd8b73d3440119f864f6b678234a355::" providerId="AD" clId="Web-{C36552EF-0193-C91A-D9BE-50C8BA3525EF}" dt="2021-09-22T00:41:28.890" v="20"/>
        <pc:sldMkLst>
          <pc:docMk/>
          <pc:sldMk cId="3664274007" sldId="272"/>
        </pc:sldMkLst>
        <pc:picChg chg="add">
          <ac:chgData name="Guest User" userId="S::urn:spo:anon#1227dbd8dec36b8133d7e04eb8489b412cd8b73d3440119f864f6b678234a355::" providerId="AD" clId="Web-{C36552EF-0193-C91A-D9BE-50C8BA3525EF}" dt="2021-09-22T00:41:28.890" v="20"/>
          <ac:picMkLst>
            <pc:docMk/>
            <pc:sldMk cId="3664274007" sldId="272"/>
            <ac:picMk id="7" creationId="{B70030BA-0542-4F06-97B7-B2F9B279F13A}"/>
          </ac:picMkLst>
        </pc:picChg>
      </pc:sldChg>
      <pc:sldChg chg="addSp">
        <pc:chgData name="Guest User" userId="S::urn:spo:anon#1227dbd8dec36b8133d7e04eb8489b412cd8b73d3440119f864f6b678234a355::" providerId="AD" clId="Web-{C36552EF-0193-C91A-D9BE-50C8BA3525EF}" dt="2021-09-22T00:42:01.578" v="32"/>
        <pc:sldMkLst>
          <pc:docMk/>
          <pc:sldMk cId="2213165055" sldId="273"/>
        </pc:sldMkLst>
        <pc:picChg chg="add">
          <ac:chgData name="Guest User" userId="S::urn:spo:anon#1227dbd8dec36b8133d7e04eb8489b412cd8b73d3440119f864f6b678234a355::" providerId="AD" clId="Web-{C36552EF-0193-C91A-D9BE-50C8BA3525EF}" dt="2021-09-22T00:42:01.578" v="32"/>
          <ac:picMkLst>
            <pc:docMk/>
            <pc:sldMk cId="2213165055" sldId="273"/>
            <ac:picMk id="5" creationId="{985CB767-97AC-4CCE-953A-572ECAE69982}"/>
          </ac:picMkLst>
        </pc:picChg>
      </pc:sldChg>
      <pc:sldChg chg="addSp">
        <pc:chgData name="Guest User" userId="S::urn:spo:anon#1227dbd8dec36b8133d7e04eb8489b412cd8b73d3440119f864f6b678234a355::" providerId="AD" clId="Web-{C36552EF-0193-C91A-D9BE-50C8BA3525EF}" dt="2021-09-22T00:41:58.891" v="31"/>
        <pc:sldMkLst>
          <pc:docMk/>
          <pc:sldMk cId="3868343851" sldId="274"/>
        </pc:sldMkLst>
        <pc:picChg chg="add">
          <ac:chgData name="Guest User" userId="S::urn:spo:anon#1227dbd8dec36b8133d7e04eb8489b412cd8b73d3440119f864f6b678234a355::" providerId="AD" clId="Web-{C36552EF-0193-C91A-D9BE-50C8BA3525EF}" dt="2021-09-22T00:41:58.891" v="31"/>
          <ac:picMkLst>
            <pc:docMk/>
            <pc:sldMk cId="3868343851" sldId="274"/>
            <ac:picMk id="6" creationId="{5944E6A3-D7C6-484F-A08E-70FDD1A5C32A}"/>
          </ac:picMkLst>
        </pc:picChg>
      </pc:sldChg>
    </pc:docChg>
  </pc:docChgLst>
  <pc:docChgLst>
    <pc:chgData name="Prestwich, Ross (pres0820@vandals.uidaho.edu)" userId="S::pres0820@vandals.uidaho.edu::03131bbc-4edf-4283-8c8a-5e4455ab63ae" providerId="AD" clId="Web-{D87548E3-28BA-EF05-C9A5-D853040A4DE3}"/>
    <pc:docChg chg="modSld">
      <pc:chgData name="Prestwich, Ross (pres0820@vandals.uidaho.edu)" userId="S::pres0820@vandals.uidaho.edu::03131bbc-4edf-4283-8c8a-5e4455ab63ae" providerId="AD" clId="Web-{D87548E3-28BA-EF05-C9A5-D853040A4DE3}" dt="2021-09-22T23:39:01.150" v="6" actId="20577"/>
      <pc:docMkLst>
        <pc:docMk/>
      </pc:docMkLst>
      <pc:sldChg chg="modSp">
        <pc:chgData name="Prestwich, Ross (pres0820@vandals.uidaho.edu)" userId="S::pres0820@vandals.uidaho.edu::03131bbc-4edf-4283-8c8a-5e4455ab63ae" providerId="AD" clId="Web-{D87548E3-28BA-EF05-C9A5-D853040A4DE3}" dt="2021-09-22T23:39:01.150" v="6" actId="20577"/>
        <pc:sldMkLst>
          <pc:docMk/>
          <pc:sldMk cId="44991648" sldId="257"/>
        </pc:sldMkLst>
        <pc:spChg chg="mod">
          <ac:chgData name="Prestwich, Ross (pres0820@vandals.uidaho.edu)" userId="S::pres0820@vandals.uidaho.edu::03131bbc-4edf-4283-8c8a-5e4455ab63ae" providerId="AD" clId="Web-{D87548E3-28BA-EF05-C9A5-D853040A4DE3}" dt="2021-09-22T23:39:01.150" v="6" actId="20577"/>
          <ac:spMkLst>
            <pc:docMk/>
            <pc:sldMk cId="44991648" sldId="257"/>
            <ac:spMk id="3" creationId="{4461B783-5B05-418D-A444-A91D6A601430}"/>
          </ac:spMkLst>
        </pc:spChg>
      </pc:sldChg>
      <pc:sldChg chg="modSp">
        <pc:chgData name="Prestwich, Ross (pres0820@vandals.uidaho.edu)" userId="S::pres0820@vandals.uidaho.edu::03131bbc-4edf-4283-8c8a-5e4455ab63ae" providerId="AD" clId="Web-{D87548E3-28BA-EF05-C9A5-D853040A4DE3}" dt="2021-09-22T23:34:44.621" v="4" actId="20577"/>
        <pc:sldMkLst>
          <pc:docMk/>
          <pc:sldMk cId="3873175032" sldId="271"/>
        </pc:sldMkLst>
        <pc:spChg chg="mod">
          <ac:chgData name="Prestwich, Ross (pres0820@vandals.uidaho.edu)" userId="S::pres0820@vandals.uidaho.edu::03131bbc-4edf-4283-8c8a-5e4455ab63ae" providerId="AD" clId="Web-{D87548E3-28BA-EF05-C9A5-D853040A4DE3}" dt="2021-09-22T23:34:44.621" v="4" actId="20577"/>
          <ac:spMkLst>
            <pc:docMk/>
            <pc:sldMk cId="3873175032" sldId="271"/>
            <ac:spMk id="3" creationId="{868B1FD3-EC6F-4545-8F3E-8AEAD52AB5E0}"/>
          </ac:spMkLst>
        </pc:spChg>
      </pc:sldChg>
    </pc:docChg>
  </pc:docChgLst>
  <pc:docChgLst>
    <pc:chgData name="Guest User" userId="S::urn:spo:anon#1227dbd8dec36b8133d7e04eb8489b412cd8b73d3440119f864f6b678234a355::" providerId="AD" clId="Web-{57584350-D1A0-4A46-9614-C2A54F2D365F}"/>
    <pc:docChg chg="addSld modSld">
      <pc:chgData name="Guest User" userId="S::urn:spo:anon#1227dbd8dec36b8133d7e04eb8489b412cd8b73d3440119f864f6b678234a355::" providerId="AD" clId="Web-{57584350-D1A0-4A46-9614-C2A54F2D365F}" dt="2021-09-22T01:48:30.927" v="3785" actId="1076"/>
      <pc:docMkLst>
        <pc:docMk/>
      </pc:docMkLst>
      <pc:sldChg chg="addSp delSp modSp mod setBg">
        <pc:chgData name="Guest User" userId="S::urn:spo:anon#1227dbd8dec36b8133d7e04eb8489b412cd8b73d3440119f864f6b678234a355::" providerId="AD" clId="Web-{57584350-D1A0-4A46-9614-C2A54F2D365F}" dt="2021-09-21T23:55:48.334" v="38" actId="1076"/>
        <pc:sldMkLst>
          <pc:docMk/>
          <pc:sldMk cId="3488431382" sldId="256"/>
        </pc:sldMkLst>
        <pc:spChg chg="mod">
          <ac:chgData name="Guest User" userId="S::urn:spo:anon#1227dbd8dec36b8133d7e04eb8489b412cd8b73d3440119f864f6b678234a355::" providerId="AD" clId="Web-{57584350-D1A0-4A46-9614-C2A54F2D365F}" dt="2021-09-21T23:51:11.124" v="17" actId="20577"/>
          <ac:spMkLst>
            <pc:docMk/>
            <pc:sldMk cId="3488431382" sldId="256"/>
            <ac:spMk id="2" creationId="{6BD98AAB-5A54-45E8-8576-00B721EF6AF3}"/>
          </ac:spMkLst>
        </pc:spChg>
        <pc:spChg chg="mod">
          <ac:chgData name="Guest User" userId="S::urn:spo:anon#1227dbd8dec36b8133d7e04eb8489b412cd8b73d3440119f864f6b678234a355::" providerId="AD" clId="Web-{57584350-D1A0-4A46-9614-C2A54F2D365F}" dt="2021-09-21T23:52:01.266" v="30" actId="20577"/>
          <ac:spMkLst>
            <pc:docMk/>
            <pc:sldMk cId="3488431382" sldId="256"/>
            <ac:spMk id="3" creationId="{59CAD25A-0BE0-46A7-8276-853E2449B7C4}"/>
          </ac:spMkLst>
        </pc:spChg>
        <pc:spChg chg="add del">
          <ac:chgData name="Guest User" userId="S::urn:spo:anon#1227dbd8dec36b8133d7e04eb8489b412cd8b73d3440119f864f6b678234a355::" providerId="AD" clId="Web-{57584350-D1A0-4A46-9614-C2A54F2D365F}" dt="2021-09-21T23:55:28.865" v="36"/>
          <ac:spMkLst>
            <pc:docMk/>
            <pc:sldMk cId="3488431382" sldId="256"/>
            <ac:spMk id="5" creationId="{C202E316-C910-4C16-BDCD-89F2301B540B}"/>
          </ac:spMkLst>
        </pc:spChg>
        <pc:spChg chg="add del">
          <ac:chgData name="Guest User" userId="S::urn:spo:anon#1227dbd8dec36b8133d7e04eb8489b412cd8b73d3440119f864f6b678234a355::" providerId="AD" clId="Web-{57584350-D1A0-4A46-9614-C2A54F2D365F}" dt="2021-09-21T23:48:04.573" v="4"/>
          <ac:spMkLst>
            <pc:docMk/>
            <pc:sldMk cId="3488431382" sldId="256"/>
            <ac:spMk id="9" creationId="{87CC2527-562A-4F69-B487-4371E5B243E7}"/>
          </ac:spMkLst>
        </pc:spChg>
        <pc:picChg chg="add mod ord">
          <ac:chgData name="Guest User" userId="S::urn:spo:anon#1227dbd8dec36b8133d7e04eb8489b412cd8b73d3440119f864f6b678234a355::" providerId="AD" clId="Web-{57584350-D1A0-4A46-9614-C2A54F2D365F}" dt="2021-09-21T23:55:48.334" v="38" actId="1076"/>
          <ac:picMkLst>
            <pc:docMk/>
            <pc:sldMk cId="3488431382" sldId="256"/>
            <ac:picMk id="4" creationId="{5EFCA81E-C7CA-444B-A025-3B83D96F4F15}"/>
          </ac:picMkLst>
        </pc:picChg>
        <pc:cxnChg chg="add del">
          <ac:chgData name="Guest User" userId="S::urn:spo:anon#1227dbd8dec36b8133d7e04eb8489b412cd8b73d3440119f864f6b678234a355::" providerId="AD" clId="Web-{57584350-D1A0-4A46-9614-C2A54F2D365F}" dt="2021-09-21T23:48:04.573" v="4"/>
          <ac:cxnSpMkLst>
            <pc:docMk/>
            <pc:sldMk cId="3488431382" sldId="256"/>
            <ac:cxnSpMk id="11" creationId="{BCDAEC91-5BCE-4B55-9CC0-43EF94CB734B}"/>
          </ac:cxnSpMkLst>
        </pc:cxnChg>
      </pc:sldChg>
      <pc:sldChg chg="addSp delSp modSp">
        <pc:chgData name="Guest User" userId="S::urn:spo:anon#1227dbd8dec36b8133d7e04eb8489b412cd8b73d3440119f864f6b678234a355::" providerId="AD" clId="Web-{57584350-D1A0-4A46-9614-C2A54F2D365F}" dt="2021-09-22T00:18:43.649" v="957" actId="20577"/>
        <pc:sldMkLst>
          <pc:docMk/>
          <pc:sldMk cId="938673168" sldId="263"/>
        </pc:sldMkLst>
        <pc:spChg chg="add del">
          <ac:chgData name="Guest User" userId="S::urn:spo:anon#1227dbd8dec36b8133d7e04eb8489b412cd8b73d3440119f864f6b678234a355::" providerId="AD" clId="Web-{57584350-D1A0-4A46-9614-C2A54F2D365F}" dt="2021-09-21T23:55:30.474" v="37"/>
          <ac:spMkLst>
            <pc:docMk/>
            <pc:sldMk cId="938673168" sldId="263"/>
            <ac:spMk id="2" creationId="{088B9519-EEC6-46CE-9CCA-134F4AB4B491}"/>
          </ac:spMkLst>
        </pc:spChg>
        <pc:spChg chg="mod">
          <ac:chgData name="Guest User" userId="S::urn:spo:anon#1227dbd8dec36b8133d7e04eb8489b412cd8b73d3440119f864f6b678234a355::" providerId="AD" clId="Web-{57584350-D1A0-4A46-9614-C2A54F2D365F}" dt="2021-09-22T00:18:43.649" v="957" actId="20577"/>
          <ac:spMkLst>
            <pc:docMk/>
            <pc:sldMk cId="938673168" sldId="263"/>
            <ac:spMk id="3" creationId="{38CD471D-EC0A-4513-9B36-835616833D5D}"/>
          </ac:spMkLst>
        </pc:spChg>
      </pc:sldChg>
      <pc:sldChg chg="modSp">
        <pc:chgData name="Guest User" userId="S::urn:spo:anon#1227dbd8dec36b8133d7e04eb8489b412cd8b73d3440119f864f6b678234a355::" providerId="AD" clId="Web-{57584350-D1A0-4A46-9614-C2A54F2D365F}" dt="2021-09-22T00:32:13.731" v="1701" actId="20577"/>
        <pc:sldMkLst>
          <pc:docMk/>
          <pc:sldMk cId="2296309909" sldId="264"/>
        </pc:sldMkLst>
        <pc:spChg chg="mod">
          <ac:chgData name="Guest User" userId="S::urn:spo:anon#1227dbd8dec36b8133d7e04eb8489b412cd8b73d3440119f864f6b678234a355::" providerId="AD" clId="Web-{57584350-D1A0-4A46-9614-C2A54F2D365F}" dt="2021-09-22T00:32:13.731" v="1701" actId="20577"/>
          <ac:spMkLst>
            <pc:docMk/>
            <pc:sldMk cId="2296309909" sldId="264"/>
            <ac:spMk id="3" creationId="{38CD471D-EC0A-4513-9B36-835616833D5D}"/>
          </ac:spMkLst>
        </pc:spChg>
        <pc:spChg chg="mod">
          <ac:chgData name="Guest User" userId="S::urn:spo:anon#1227dbd8dec36b8133d7e04eb8489b412cd8b73d3440119f864f6b678234a355::" providerId="AD" clId="Web-{57584350-D1A0-4A46-9614-C2A54F2D365F}" dt="2021-09-22T00:19:23.978" v="958" actId="20577"/>
          <ac:spMkLst>
            <pc:docMk/>
            <pc:sldMk cId="2296309909" sldId="264"/>
            <ac:spMk id="19" creationId="{96FA417E-7C57-4D11-81B2-D8A93F06007A}"/>
          </ac:spMkLst>
        </pc:spChg>
      </pc:sldChg>
      <pc:sldChg chg="modSp">
        <pc:chgData name="Guest User" userId="S::urn:spo:anon#1227dbd8dec36b8133d7e04eb8489b412cd8b73d3440119f864f6b678234a355::" providerId="AD" clId="Web-{57584350-D1A0-4A46-9614-C2A54F2D365F}" dt="2021-09-22T01:33:13.699" v="2803" actId="20577"/>
        <pc:sldMkLst>
          <pc:docMk/>
          <pc:sldMk cId="2055855569" sldId="265"/>
        </pc:sldMkLst>
        <pc:spChg chg="mod">
          <ac:chgData name="Guest User" userId="S::urn:spo:anon#1227dbd8dec36b8133d7e04eb8489b412cd8b73d3440119f864f6b678234a355::" providerId="AD" clId="Web-{57584350-D1A0-4A46-9614-C2A54F2D365F}" dt="2021-09-22T01:33:13.699" v="2803" actId="20577"/>
          <ac:spMkLst>
            <pc:docMk/>
            <pc:sldMk cId="2055855569" sldId="265"/>
            <ac:spMk id="3" creationId="{38CD471D-EC0A-4513-9B36-835616833D5D}"/>
          </ac:spMkLst>
        </pc:spChg>
      </pc:sldChg>
      <pc:sldChg chg="modSp">
        <pc:chgData name="Guest User" userId="S::urn:spo:anon#1227dbd8dec36b8133d7e04eb8489b412cd8b73d3440119f864f6b678234a355::" providerId="AD" clId="Web-{57584350-D1A0-4A46-9614-C2A54F2D365F}" dt="2021-09-22T01:03:13.229" v="2725" actId="20577"/>
        <pc:sldMkLst>
          <pc:docMk/>
          <pc:sldMk cId="1318872168" sldId="266"/>
        </pc:sldMkLst>
        <pc:spChg chg="mod">
          <ac:chgData name="Guest User" userId="S::urn:spo:anon#1227dbd8dec36b8133d7e04eb8489b412cd8b73d3440119f864f6b678234a355::" providerId="AD" clId="Web-{57584350-D1A0-4A46-9614-C2A54F2D365F}" dt="2021-09-22T01:03:13.229" v="2725" actId="20577"/>
          <ac:spMkLst>
            <pc:docMk/>
            <pc:sldMk cId="1318872168" sldId="266"/>
            <ac:spMk id="3" creationId="{38CD471D-EC0A-4513-9B36-835616833D5D}"/>
          </ac:spMkLst>
        </pc:spChg>
      </pc:sldChg>
      <pc:sldChg chg="modSp">
        <pc:chgData name="Guest User" userId="S::urn:spo:anon#1227dbd8dec36b8133d7e04eb8489b412cd8b73d3440119f864f6b678234a355::" providerId="AD" clId="Web-{57584350-D1A0-4A46-9614-C2A54F2D365F}" dt="2021-09-22T01:48:08.817" v="3784" actId="20577"/>
        <pc:sldMkLst>
          <pc:docMk/>
          <pc:sldMk cId="2243253929" sldId="267"/>
        </pc:sldMkLst>
        <pc:spChg chg="mod">
          <ac:chgData name="Guest User" userId="S::urn:spo:anon#1227dbd8dec36b8133d7e04eb8489b412cd8b73d3440119f864f6b678234a355::" providerId="AD" clId="Web-{57584350-D1A0-4A46-9614-C2A54F2D365F}" dt="2021-09-22T01:48:08.817" v="3784" actId="20577"/>
          <ac:spMkLst>
            <pc:docMk/>
            <pc:sldMk cId="2243253929" sldId="267"/>
            <ac:spMk id="3" creationId="{38CD471D-EC0A-4513-9B36-835616833D5D}"/>
          </ac:spMkLst>
        </pc:spChg>
      </pc:sldChg>
      <pc:sldChg chg="modSp">
        <pc:chgData name="Guest User" userId="S::urn:spo:anon#1227dbd8dec36b8133d7e04eb8489b412cd8b73d3440119f864f6b678234a355::" providerId="AD" clId="Web-{57584350-D1A0-4A46-9614-C2A54F2D365F}" dt="2021-09-22T01:41:51.041" v="3372" actId="14100"/>
        <pc:sldMkLst>
          <pc:docMk/>
          <pc:sldMk cId="2313022863" sldId="268"/>
        </pc:sldMkLst>
        <pc:spChg chg="mod">
          <ac:chgData name="Guest User" userId="S::urn:spo:anon#1227dbd8dec36b8133d7e04eb8489b412cd8b73d3440119f864f6b678234a355::" providerId="AD" clId="Web-{57584350-D1A0-4A46-9614-C2A54F2D365F}" dt="2021-09-22T01:41:51.041" v="3372" actId="14100"/>
          <ac:spMkLst>
            <pc:docMk/>
            <pc:sldMk cId="2313022863" sldId="268"/>
            <ac:spMk id="3" creationId="{38CD471D-EC0A-4513-9B36-835616833D5D}"/>
          </ac:spMkLst>
        </pc:spChg>
      </pc:sldChg>
      <pc:sldChg chg="add replId">
        <pc:chgData name="Guest User" userId="S::urn:spo:anon#1227dbd8dec36b8133d7e04eb8489b412cd8b73d3440119f864f6b678234a355::" providerId="AD" clId="Web-{57584350-D1A0-4A46-9614-C2A54F2D365F}" dt="2021-09-21T23:45:18.647" v="0"/>
        <pc:sldMkLst>
          <pc:docMk/>
          <pc:sldMk cId="2963863152" sldId="269"/>
        </pc:sldMkLst>
      </pc:sldChg>
      <pc:sldChg chg="modSp">
        <pc:chgData name="Guest User" userId="S::urn:spo:anon#1227dbd8dec36b8133d7e04eb8489b412cd8b73d3440119f864f6b678234a355::" providerId="AD" clId="Web-{57584350-D1A0-4A46-9614-C2A54F2D365F}" dt="2021-09-22T01:48:30.927" v="3785" actId="1076"/>
        <pc:sldMkLst>
          <pc:docMk/>
          <pc:sldMk cId="3813515208" sldId="270"/>
        </pc:sldMkLst>
        <pc:spChg chg="mod">
          <ac:chgData name="Guest User" userId="S::urn:spo:anon#1227dbd8dec36b8133d7e04eb8489b412cd8b73d3440119f864f6b678234a355::" providerId="AD" clId="Web-{57584350-D1A0-4A46-9614-C2A54F2D365F}" dt="2021-09-22T01:48:30.927" v="3785" actId="1076"/>
          <ac:spMkLst>
            <pc:docMk/>
            <pc:sldMk cId="3813515208" sldId="270"/>
            <ac:spMk id="28" creationId="{E4C705E1-FE63-463D-8347-545BC3868592}"/>
          </ac:spMkLst>
        </pc:spChg>
      </pc:sldChg>
    </pc:docChg>
  </pc:docChgLst>
  <pc:docChgLst>
    <pc:chgData name="McGeary, Trevor (mcge5968@vandals.uidaho.edu)" userId="S::mcge5968@vandals.uidaho.edu::72bd6c0b-751a-43dc-9975-ef050e6f104f" providerId="AD" clId="Web-{8EFC9874-230A-C598-17B2-5C80006357C7}"/>
    <pc:docChg chg="addSld modSld">
      <pc:chgData name="McGeary, Trevor (mcge5968@vandals.uidaho.edu)" userId="S::mcge5968@vandals.uidaho.edu::72bd6c0b-751a-43dc-9975-ef050e6f104f" providerId="AD" clId="Web-{8EFC9874-230A-C598-17B2-5C80006357C7}" dt="2021-09-22T00:24:32.387" v="208" actId="20577"/>
      <pc:docMkLst>
        <pc:docMk/>
      </pc:docMkLst>
      <pc:sldChg chg="modSp new">
        <pc:chgData name="McGeary, Trevor (mcge5968@vandals.uidaho.edu)" userId="S::mcge5968@vandals.uidaho.edu::72bd6c0b-751a-43dc-9975-ef050e6f104f" providerId="AD" clId="Web-{8EFC9874-230A-C598-17B2-5C80006357C7}" dt="2021-09-22T00:24:32.387" v="208" actId="20577"/>
        <pc:sldMkLst>
          <pc:docMk/>
          <pc:sldMk cId="2213165055" sldId="273"/>
        </pc:sldMkLst>
        <pc:spChg chg="mod">
          <ac:chgData name="McGeary, Trevor (mcge5968@vandals.uidaho.edu)" userId="S::mcge5968@vandals.uidaho.edu::72bd6c0b-751a-43dc-9975-ef050e6f104f" providerId="AD" clId="Web-{8EFC9874-230A-C598-17B2-5C80006357C7}" dt="2021-09-22T00:16:59.236" v="11" actId="20577"/>
          <ac:spMkLst>
            <pc:docMk/>
            <pc:sldMk cId="2213165055" sldId="273"/>
            <ac:spMk id="2" creationId="{70E8A9B4-354A-4E9D-B6EF-A7E392048802}"/>
          </ac:spMkLst>
        </pc:spChg>
        <pc:spChg chg="mod">
          <ac:chgData name="McGeary, Trevor (mcge5968@vandals.uidaho.edu)" userId="S::mcge5968@vandals.uidaho.edu::72bd6c0b-751a-43dc-9975-ef050e6f104f" providerId="AD" clId="Web-{8EFC9874-230A-C598-17B2-5C80006357C7}" dt="2021-09-22T00:24:32.387" v="208" actId="20577"/>
          <ac:spMkLst>
            <pc:docMk/>
            <pc:sldMk cId="2213165055" sldId="273"/>
            <ac:spMk id="3" creationId="{71A81D88-B5AA-40E2-A5C4-5848E4A0CD96}"/>
          </ac:spMkLst>
        </pc:spChg>
      </pc:sldChg>
    </pc:docChg>
  </pc:docChgLst>
  <pc:docChgLst>
    <pc:chgData name="Leppek, Hunter (lepp8728@vandals.uidaho.edu)" userId="S::lepp8728@vandals.uidaho.edu::3e7c7be5-b834-4374-aa68-042d530d9193" providerId="AD" clId="Web-{E795EC4F-891A-5D7F-C2D8-CE59159C9F35}"/>
    <pc:docChg chg="addSld modSld sldOrd">
      <pc:chgData name="Leppek, Hunter (lepp8728@vandals.uidaho.edu)" userId="S::lepp8728@vandals.uidaho.edu::3e7c7be5-b834-4374-aa68-042d530d9193" providerId="AD" clId="Web-{E795EC4F-891A-5D7F-C2D8-CE59159C9F35}" dt="2021-09-23T00:30:06.622" v="662" actId="20577"/>
      <pc:docMkLst>
        <pc:docMk/>
      </pc:docMkLst>
      <pc:sldChg chg="modSp">
        <pc:chgData name="Leppek, Hunter (lepp8728@vandals.uidaho.edu)" userId="S::lepp8728@vandals.uidaho.edu::3e7c7be5-b834-4374-aa68-042d530d9193" providerId="AD" clId="Web-{E795EC4F-891A-5D7F-C2D8-CE59159C9F35}" dt="2021-09-23T00:20:08.560" v="625" actId="20577"/>
        <pc:sldMkLst>
          <pc:docMk/>
          <pc:sldMk cId="938673168" sldId="263"/>
        </pc:sldMkLst>
        <pc:spChg chg="mod">
          <ac:chgData name="Leppek, Hunter (lepp8728@vandals.uidaho.edu)" userId="S::lepp8728@vandals.uidaho.edu::3e7c7be5-b834-4374-aa68-042d530d9193" providerId="AD" clId="Web-{E795EC4F-891A-5D7F-C2D8-CE59159C9F35}" dt="2021-09-23T00:20:08.560" v="625" actId="20577"/>
          <ac:spMkLst>
            <pc:docMk/>
            <pc:sldMk cId="938673168" sldId="263"/>
            <ac:spMk id="3" creationId="{38CD471D-EC0A-4513-9B36-835616833D5D}"/>
          </ac:spMkLst>
        </pc:spChg>
      </pc:sldChg>
      <pc:sldChg chg="modSp">
        <pc:chgData name="Leppek, Hunter (lepp8728@vandals.uidaho.edu)" userId="S::lepp8728@vandals.uidaho.edu::3e7c7be5-b834-4374-aa68-042d530d9193" providerId="AD" clId="Web-{E795EC4F-891A-5D7F-C2D8-CE59159C9F35}" dt="2021-09-23T00:16:41.180" v="603" actId="20577"/>
        <pc:sldMkLst>
          <pc:docMk/>
          <pc:sldMk cId="2296309909" sldId="264"/>
        </pc:sldMkLst>
        <pc:spChg chg="mod">
          <ac:chgData name="Leppek, Hunter (lepp8728@vandals.uidaho.edu)" userId="S::lepp8728@vandals.uidaho.edu::3e7c7be5-b834-4374-aa68-042d530d9193" providerId="AD" clId="Web-{E795EC4F-891A-5D7F-C2D8-CE59159C9F35}" dt="2021-09-23T00:16:41.180" v="603" actId="20577"/>
          <ac:spMkLst>
            <pc:docMk/>
            <pc:sldMk cId="2296309909" sldId="264"/>
            <ac:spMk id="3" creationId="{38CD471D-EC0A-4513-9B36-835616833D5D}"/>
          </ac:spMkLst>
        </pc:spChg>
      </pc:sldChg>
      <pc:sldChg chg="modSp">
        <pc:chgData name="Leppek, Hunter (lepp8728@vandals.uidaho.edu)" userId="S::lepp8728@vandals.uidaho.edu::3e7c7be5-b834-4374-aa68-042d530d9193" providerId="AD" clId="Web-{E795EC4F-891A-5D7F-C2D8-CE59159C9F35}" dt="2021-09-23T00:25:08.801" v="628" actId="20577"/>
        <pc:sldMkLst>
          <pc:docMk/>
          <pc:sldMk cId="2055855569" sldId="265"/>
        </pc:sldMkLst>
        <pc:spChg chg="mod">
          <ac:chgData name="Leppek, Hunter (lepp8728@vandals.uidaho.edu)" userId="S::lepp8728@vandals.uidaho.edu::3e7c7be5-b834-4374-aa68-042d530d9193" providerId="AD" clId="Web-{E795EC4F-891A-5D7F-C2D8-CE59159C9F35}" dt="2021-09-23T00:25:08.801" v="628" actId="20577"/>
          <ac:spMkLst>
            <pc:docMk/>
            <pc:sldMk cId="2055855569" sldId="265"/>
            <ac:spMk id="3" creationId="{38CD471D-EC0A-4513-9B36-835616833D5D}"/>
          </ac:spMkLst>
        </pc:spChg>
      </pc:sldChg>
      <pc:sldChg chg="modSp">
        <pc:chgData name="Leppek, Hunter (lepp8728@vandals.uidaho.edu)" userId="S::lepp8728@vandals.uidaho.edu::3e7c7be5-b834-4374-aa68-042d530d9193" providerId="AD" clId="Web-{E795EC4F-891A-5D7F-C2D8-CE59159C9F35}" dt="2021-09-23T00:14:32.318" v="588" actId="20577"/>
        <pc:sldMkLst>
          <pc:docMk/>
          <pc:sldMk cId="1318872168" sldId="266"/>
        </pc:sldMkLst>
        <pc:spChg chg="mod">
          <ac:chgData name="Leppek, Hunter (lepp8728@vandals.uidaho.edu)" userId="S::lepp8728@vandals.uidaho.edu::3e7c7be5-b834-4374-aa68-042d530d9193" providerId="AD" clId="Web-{E795EC4F-891A-5D7F-C2D8-CE59159C9F35}" dt="2021-09-23T00:14:32.318" v="588" actId="20577"/>
          <ac:spMkLst>
            <pc:docMk/>
            <pc:sldMk cId="1318872168" sldId="266"/>
            <ac:spMk id="3" creationId="{38CD471D-EC0A-4513-9B36-835616833D5D}"/>
          </ac:spMkLst>
        </pc:spChg>
      </pc:sldChg>
      <pc:sldChg chg="modSp">
        <pc:chgData name="Leppek, Hunter (lepp8728@vandals.uidaho.edu)" userId="S::lepp8728@vandals.uidaho.edu::3e7c7be5-b834-4374-aa68-042d530d9193" providerId="AD" clId="Web-{E795EC4F-891A-5D7F-C2D8-CE59159C9F35}" dt="2021-09-23T00:14:49.131" v="591" actId="20577"/>
        <pc:sldMkLst>
          <pc:docMk/>
          <pc:sldMk cId="2243253929" sldId="267"/>
        </pc:sldMkLst>
        <pc:spChg chg="mod">
          <ac:chgData name="Leppek, Hunter (lepp8728@vandals.uidaho.edu)" userId="S::lepp8728@vandals.uidaho.edu::3e7c7be5-b834-4374-aa68-042d530d9193" providerId="AD" clId="Web-{E795EC4F-891A-5D7F-C2D8-CE59159C9F35}" dt="2021-09-23T00:14:49.131" v="591" actId="20577"/>
          <ac:spMkLst>
            <pc:docMk/>
            <pc:sldMk cId="2243253929" sldId="267"/>
            <ac:spMk id="3" creationId="{38CD471D-EC0A-4513-9B36-835616833D5D}"/>
          </ac:spMkLst>
        </pc:spChg>
      </pc:sldChg>
      <pc:sldChg chg="modSp">
        <pc:chgData name="Leppek, Hunter (lepp8728@vandals.uidaho.edu)" userId="S::lepp8728@vandals.uidaho.edu::3e7c7be5-b834-4374-aa68-042d530d9193" providerId="AD" clId="Web-{E795EC4F-891A-5D7F-C2D8-CE59159C9F35}" dt="2021-09-23T00:15:14.413" v="598" actId="20577"/>
        <pc:sldMkLst>
          <pc:docMk/>
          <pc:sldMk cId="2313022863" sldId="268"/>
        </pc:sldMkLst>
        <pc:spChg chg="mod">
          <ac:chgData name="Leppek, Hunter (lepp8728@vandals.uidaho.edu)" userId="S::lepp8728@vandals.uidaho.edu::3e7c7be5-b834-4374-aa68-042d530d9193" providerId="AD" clId="Web-{E795EC4F-891A-5D7F-C2D8-CE59159C9F35}" dt="2021-09-23T00:15:14.413" v="598" actId="20577"/>
          <ac:spMkLst>
            <pc:docMk/>
            <pc:sldMk cId="2313022863" sldId="268"/>
            <ac:spMk id="3" creationId="{38CD471D-EC0A-4513-9B36-835616833D5D}"/>
          </ac:spMkLst>
        </pc:spChg>
      </pc:sldChg>
      <pc:sldChg chg="modSp">
        <pc:chgData name="Leppek, Hunter (lepp8728@vandals.uidaho.edu)" userId="S::lepp8728@vandals.uidaho.edu::3e7c7be5-b834-4374-aa68-042d530d9193" providerId="AD" clId="Web-{E795EC4F-891A-5D7F-C2D8-CE59159C9F35}" dt="2021-09-23T00:16:05.492" v="602" actId="20577"/>
        <pc:sldMkLst>
          <pc:docMk/>
          <pc:sldMk cId="3813515208" sldId="270"/>
        </pc:sldMkLst>
        <pc:spChg chg="mod">
          <ac:chgData name="Leppek, Hunter (lepp8728@vandals.uidaho.edu)" userId="S::lepp8728@vandals.uidaho.edu::3e7c7be5-b834-4374-aa68-042d530d9193" providerId="AD" clId="Web-{E795EC4F-891A-5D7F-C2D8-CE59159C9F35}" dt="2021-09-23T00:16:05.492" v="602" actId="20577"/>
          <ac:spMkLst>
            <pc:docMk/>
            <pc:sldMk cId="3813515208" sldId="270"/>
            <ac:spMk id="28" creationId="{E4C705E1-FE63-463D-8347-545BC3868592}"/>
          </ac:spMkLst>
        </pc:spChg>
      </pc:sldChg>
      <pc:sldChg chg="addSp delSp modSp add ord replId">
        <pc:chgData name="Leppek, Hunter (lepp8728@vandals.uidaho.edu)" userId="S::lepp8728@vandals.uidaho.edu::3e7c7be5-b834-4374-aa68-042d530d9193" providerId="AD" clId="Web-{E795EC4F-891A-5D7F-C2D8-CE59159C9F35}" dt="2021-09-23T00:30:06.622" v="662" actId="20577"/>
        <pc:sldMkLst>
          <pc:docMk/>
          <pc:sldMk cId="3576073055" sldId="276"/>
        </pc:sldMkLst>
        <pc:spChg chg="mod">
          <ac:chgData name="Leppek, Hunter (lepp8728@vandals.uidaho.edu)" userId="S::lepp8728@vandals.uidaho.edu::3e7c7be5-b834-4374-aa68-042d530d9193" providerId="AD" clId="Web-{E795EC4F-891A-5D7F-C2D8-CE59159C9F35}" dt="2021-09-23T00:03:28.678" v="175" actId="14100"/>
          <ac:spMkLst>
            <pc:docMk/>
            <pc:sldMk cId="3576073055" sldId="276"/>
            <ac:spMk id="2" creationId="{F7C0F953-FA19-4C18-93D7-43D084A6EB02}"/>
          </ac:spMkLst>
        </pc:spChg>
        <pc:spChg chg="add mod">
          <ac:chgData name="Leppek, Hunter (lepp8728@vandals.uidaho.edu)" userId="S::lepp8728@vandals.uidaho.edu::3e7c7be5-b834-4374-aa68-042d530d9193" providerId="AD" clId="Web-{E795EC4F-891A-5D7F-C2D8-CE59159C9F35}" dt="2021-09-23T00:30:06.622" v="662" actId="20577"/>
          <ac:spMkLst>
            <pc:docMk/>
            <pc:sldMk cId="3576073055" sldId="276"/>
            <ac:spMk id="3" creationId="{4E6A9E87-104A-4C9B-90DD-8861EEAEF3D9}"/>
          </ac:spMkLst>
        </pc:spChg>
        <pc:spChg chg="add del">
          <ac:chgData name="Leppek, Hunter (lepp8728@vandals.uidaho.edu)" userId="S::lepp8728@vandals.uidaho.edu::3e7c7be5-b834-4374-aa68-042d530d9193" providerId="AD" clId="Web-{E795EC4F-891A-5D7F-C2D8-CE59159C9F35}" dt="2021-09-23T00:02:00.144" v="143"/>
          <ac:spMkLst>
            <pc:docMk/>
            <pc:sldMk cId="3576073055" sldId="276"/>
            <ac:spMk id="7" creationId="{16B66F4E-F017-4865-9E39-2F8A27D46A5F}"/>
          </ac:spMkLst>
        </pc:spChg>
        <pc:spChg chg="add del">
          <ac:chgData name="Leppek, Hunter (lepp8728@vandals.uidaho.edu)" userId="S::lepp8728@vandals.uidaho.edu::3e7c7be5-b834-4374-aa68-042d530d9193" providerId="AD" clId="Web-{E795EC4F-891A-5D7F-C2D8-CE59159C9F35}" dt="2021-09-23T00:10:15.484" v="479"/>
          <ac:spMkLst>
            <pc:docMk/>
            <pc:sldMk cId="3576073055" sldId="276"/>
            <ac:spMk id="8" creationId="{74CA401E-62C7-4A79-81B4-D9468A6A9436}"/>
          </ac:spMkLst>
        </pc:spChg>
        <pc:picChg chg="add del mod">
          <ac:chgData name="Leppek, Hunter (lepp8728@vandals.uidaho.edu)" userId="S::lepp8728@vandals.uidaho.edu::3e7c7be5-b834-4374-aa68-042d530d9193" providerId="AD" clId="Web-{E795EC4F-891A-5D7F-C2D8-CE59159C9F35}" dt="2021-09-23T00:02:38.817" v="145"/>
          <ac:picMkLst>
            <pc:docMk/>
            <pc:sldMk cId="3576073055" sldId="276"/>
            <ac:picMk id="4" creationId="{A79DD8E8-FFC4-46CE-A3E1-9B6F758EE8A2}"/>
          </ac:picMkLst>
        </pc:picChg>
        <pc:picChg chg="del">
          <ac:chgData name="Leppek, Hunter (lepp8728@vandals.uidaho.edu)" userId="S::lepp8728@vandals.uidaho.edu::3e7c7be5-b834-4374-aa68-042d530d9193" providerId="AD" clId="Web-{E795EC4F-891A-5D7F-C2D8-CE59159C9F35}" dt="2021-09-22T23:48:36.876" v="2"/>
          <ac:picMkLst>
            <pc:docMk/>
            <pc:sldMk cId="3576073055" sldId="276"/>
            <ac:picMk id="6" creationId="{D5CDCBD1-F6BF-495C-853A-F257973E6F18}"/>
          </ac:picMkLst>
        </pc:picChg>
      </pc:sldChg>
      <pc:sldChg chg="delSp modSp add replId">
        <pc:chgData name="Leppek, Hunter (lepp8728@vandals.uidaho.edu)" userId="S::lepp8728@vandals.uidaho.edu::3e7c7be5-b834-4374-aa68-042d530d9193" providerId="AD" clId="Web-{E795EC4F-891A-5D7F-C2D8-CE59159C9F35}" dt="2021-09-23T00:12:39.612" v="577" actId="20577"/>
        <pc:sldMkLst>
          <pc:docMk/>
          <pc:sldMk cId="2231551850" sldId="277"/>
        </pc:sldMkLst>
        <pc:spChg chg="mod">
          <ac:chgData name="Leppek, Hunter (lepp8728@vandals.uidaho.edu)" userId="S::lepp8728@vandals.uidaho.edu::3e7c7be5-b834-4374-aa68-042d530d9193" providerId="AD" clId="Web-{E795EC4F-891A-5D7F-C2D8-CE59159C9F35}" dt="2021-09-23T00:12:39.612" v="577" actId="20577"/>
          <ac:spMkLst>
            <pc:docMk/>
            <pc:sldMk cId="2231551850" sldId="277"/>
            <ac:spMk id="2" creationId="{F7C0F953-FA19-4C18-93D7-43D084A6EB02}"/>
          </ac:spMkLst>
        </pc:spChg>
        <pc:spChg chg="del mod">
          <ac:chgData name="Leppek, Hunter (lepp8728@vandals.uidaho.edu)" userId="S::lepp8728@vandals.uidaho.edu::3e7c7be5-b834-4374-aa68-042d530d9193" providerId="AD" clId="Web-{E795EC4F-891A-5D7F-C2D8-CE59159C9F35}" dt="2021-09-23T00:02:54.755" v="156"/>
          <ac:spMkLst>
            <pc:docMk/>
            <pc:sldMk cId="2231551850" sldId="277"/>
            <ac:spMk id="3" creationId="{4E6A9E87-104A-4C9B-90DD-8861EEAEF3D9}"/>
          </ac:spMkLst>
        </pc:spChg>
        <pc:picChg chg="mod">
          <ac:chgData name="Leppek, Hunter (lepp8728@vandals.uidaho.edu)" userId="S::lepp8728@vandals.uidaho.edu::3e7c7be5-b834-4374-aa68-042d530d9193" providerId="AD" clId="Web-{E795EC4F-891A-5D7F-C2D8-CE59159C9F35}" dt="2021-09-23T00:09:10.764" v="407" actId="1076"/>
          <ac:picMkLst>
            <pc:docMk/>
            <pc:sldMk cId="2231551850" sldId="277"/>
            <ac:picMk id="4" creationId="{A79DD8E8-FFC4-46CE-A3E1-9B6F758EE8A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68C6D6-6634-407A-A5FD-5EB4169AE1F9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29B5AD-43DC-4911-82FA-101108A77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889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Riley Trevor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9B5AD-43DC-4911-82FA-101108A77A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1867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Jon Kopf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9B5AD-43DC-4911-82FA-101108A77AC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088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Ross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9B5AD-43DC-4911-82FA-101108A77AC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436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9B5AD-43DC-4911-82FA-101108A77AC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34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Jon Kopf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9B5AD-43DC-4911-82FA-101108A77AC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16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Jon Kopf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9B5AD-43DC-4911-82FA-101108A77AC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12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Jon Kopf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9B5AD-43DC-4911-82FA-101108A77AC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3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Jon Kopf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9B5AD-43DC-4911-82FA-101108A77AC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078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Jon Kopf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9B5AD-43DC-4911-82FA-101108A77AC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435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Jon Kopf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9B5AD-43DC-4911-82FA-101108A77AC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672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2B7E2-3EE6-41B5-B5BF-799EA0795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22F224-799B-4538-B7E9-8E8AD30BF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EB500-5E72-43BF-B70E-FEB903CE2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F7634-F404-498C-B478-E1649F8E5147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BB6F3-596B-4E33-9F05-DC4DE889F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5940C-BFB7-489A-BF34-23B0508A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B4E58-C500-4265-A8BD-0528A293C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606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02C43-6889-48E5-AD71-5754E697B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CD1B20-ED0C-4650-B057-67AA8A9FD9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AA2BE-E8D9-4E25-B5F9-E99255985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F7634-F404-498C-B478-E1649F8E5147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7E0A1-7CBC-4009-BCF9-C4EAFDDFF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858A8-D4A9-43E3-808F-8E65E8423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B4E58-C500-4265-A8BD-0528A293C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77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8A1BE3-68B5-47FF-9EC4-531A32EDC4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D23246-A66F-4FC3-8EA6-D0C06A3136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A793A-66D7-4809-8CFA-BDF222CE0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F7634-F404-498C-B478-E1649F8E5147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0FB40-355B-4189-ABDA-A3A20DD17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C346C-2CBF-4426-913E-F782BCB0B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B4E58-C500-4265-A8BD-0528A293C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652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48FCD-71DF-4995-A71A-A959ACF09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B7754-D7EA-4799-A95C-7E19A21FB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BAA98-624A-4F0E-B388-EF6587301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F7634-F404-498C-B478-E1649F8E5147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EEE83-5241-4B7B-A53C-6A1F06EE3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74C72-97CB-4054-B6FC-EA0751906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B4E58-C500-4265-A8BD-0528A293C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78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8C556-17CB-4BAF-8239-1D5BF8D44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C7FEA7-D179-4364-BCD8-E6397C23D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45CE0-242D-4308-8186-B4A1CC3C5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F7634-F404-498C-B478-E1649F8E5147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510DD-5CBC-468E-8B48-FD6F576EE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47657-744F-452F-B1C6-A273594DC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B4E58-C500-4265-A8BD-0528A293C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72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20CE1-E25C-4F2D-8F53-1CFDE7DC9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5D1DF-4303-49BE-96F2-982AC97A78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E0267-BC9E-4D14-8C29-C276EB4120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002881-1461-416A-A4E3-BDA5985C4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F7634-F404-498C-B478-E1649F8E5147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322BEB-4C60-4D58-9F54-2958D56D4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058B64-647E-4671-8A3C-78A0C7BA3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B4E58-C500-4265-A8BD-0528A293C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110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415C1-986F-4EAC-BD54-11DE53F94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19C0B-6EDD-44F6-A4A5-2E589439CB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6213D-2608-4832-97CA-D4FBF1AAF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2084D6-97EF-49BB-AB3F-BB891845D9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4F3ED6-C437-445A-BCEA-F4756F3C7F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BE6C9C-6452-4EF3-BEA6-3BD8B226D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F7634-F404-498C-B478-E1649F8E5147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B84194-62E3-4766-A0AA-6F85FF0B2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6C47B4-02B6-4BD9-8786-70485D3B0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B4E58-C500-4265-A8BD-0528A293C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25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2102B-F751-4C42-B47E-CE73BECD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1E0BE1-E3B5-4EEA-BD7C-81D03C881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F7634-F404-498C-B478-E1649F8E5147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F76CF-8AE2-435C-8CCF-21F4C0BA5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A6E7B3-462D-4663-8B47-43623C400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B4E58-C500-4265-A8BD-0528A293C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03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75B149-0BDA-4DFD-996A-BD583B5C3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F7634-F404-498C-B478-E1649F8E5147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B617BC-9647-4112-AA34-F6B40C696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B6694-6BC4-413E-8A64-BD71E18D5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B4E58-C500-4265-A8BD-0528A293C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568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F4FCF-A5D6-4DD2-AEE2-EB9EA76D9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6CCEF-A610-4807-AC82-0C64A49A0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EE45E9-D783-4C16-A7F6-F9F4D09133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60FCCD-7B4D-4333-834B-03821AB80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F7634-F404-498C-B478-E1649F8E5147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B40CBE-55A7-4028-9190-C4D83CCA9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04A099-C410-410B-9403-2AF20D416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B4E58-C500-4265-A8BD-0528A293C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129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33152-CEB4-4751-9CC6-E40F4F5CB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9FFCFF-7425-486F-8F0A-A5D86C204F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3E42E5-A715-43F9-9356-CBD1EC647F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B91D7A-E0A9-4DBD-8EC6-F66346B6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F7634-F404-498C-B478-E1649F8E5147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D0179-2616-41AD-89D2-7B9E928ED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217C8A-9325-4A93-A3A4-16BBD29D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B4E58-C500-4265-A8BD-0528A293C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73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882D6D-D341-4E3B-BF23-04880459D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28333-F632-4F83-AEB1-338283F71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5A2F9-A462-48CD-B64C-A496E281DE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F7634-F404-498C-B478-E1649F8E5147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B9788-CE5F-4285-A2FB-F6F09EFBD3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C3CD1-E5F3-466C-816B-11121F51A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2B4E58-C500-4265-A8BD-0528A293C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70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D98AAB-5A54-45E8-8576-00B721EF6A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903" y="3399769"/>
            <a:ext cx="10640754" cy="775845"/>
          </a:xfrm>
        </p:spPr>
        <p:txBody>
          <a:bodyPr anchor="b">
            <a:normAutofit/>
          </a:bodyPr>
          <a:lstStyle/>
          <a:p>
            <a:r>
              <a:rPr lang="en-US" sz="4000">
                <a:solidFill>
                  <a:schemeClr val="tx2"/>
                </a:solidFill>
                <a:cs typeface="Calibri Light"/>
              </a:rPr>
              <a:t>SA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CAD25A-0BE0-46A7-8276-853E2449B7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4121" y="4171528"/>
            <a:ext cx="9163757" cy="4504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chemeClr val="tx2"/>
                </a:solidFill>
                <a:cs typeface="Calibri"/>
              </a:rPr>
              <a:t>By: Cafes</a:t>
            </a:r>
            <a:endParaRPr lang="en-US" sz="2000">
              <a:solidFill>
                <a:schemeClr val="tx2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4" descr="A picture containing cup, mug, vessel, coffee cup&#10;&#10;Description automatically generated">
            <a:extLst>
              <a:ext uri="{FF2B5EF4-FFF2-40B4-BE49-F238E27FC236}">
                <a16:creationId xmlns:a16="http://schemas.microsoft.com/office/drawing/2014/main" id="{5EFCA81E-C7CA-444B-A025-3B83D96F4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851" y="320231"/>
            <a:ext cx="3366845" cy="283656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9" cy="2535121"/>
            <a:chOff x="-305" y="-1"/>
            <a:chExt cx="3832880" cy="287613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8431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picture containing cup, mug, vessel, coffee cup&#10;&#10;Description automatically generated">
            <a:extLst>
              <a:ext uri="{FF2B5EF4-FFF2-40B4-BE49-F238E27FC236}">
                <a16:creationId xmlns:a16="http://schemas.microsoft.com/office/drawing/2014/main" id="{3E1FD82B-5126-4855-8CCA-68D606A2A6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83" b="7046"/>
          <a:stretch/>
        </p:blipFill>
        <p:spPr>
          <a:xfrm>
            <a:off x="11024678" y="5989412"/>
            <a:ext cx="1169297" cy="869158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7F29FB70-6ECE-4FEE-A9F4-48582367B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57" y="2105428"/>
            <a:ext cx="1815877" cy="3281313"/>
          </a:xfrm>
          <a:prstGeom prst="rect">
            <a:avLst/>
          </a:prstGeom>
        </p:spPr>
      </p:pic>
      <p:pic>
        <p:nvPicPr>
          <p:cNvPr id="12" name="Picture 23">
            <a:extLst>
              <a:ext uri="{FF2B5EF4-FFF2-40B4-BE49-F238E27FC236}">
                <a16:creationId xmlns:a16="http://schemas.microsoft.com/office/drawing/2014/main" id="{6DFCBFC7-5BCE-452D-BB59-FDC47D85B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500000">
            <a:off x="518017" y="2793244"/>
            <a:ext cx="2075145" cy="2064707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8985844-7FB7-4D5A-AFC2-7B3959A1815C}"/>
              </a:ext>
            </a:extLst>
          </p:cNvPr>
          <p:cNvSpPr/>
          <p:nvPr/>
        </p:nvSpPr>
        <p:spPr>
          <a:xfrm>
            <a:off x="3478061" y="1249470"/>
            <a:ext cx="7056328" cy="473901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B318295-1443-46CD-9233-10C844174B10}"/>
              </a:ext>
            </a:extLst>
          </p:cNvPr>
          <p:cNvSpPr/>
          <p:nvPr/>
        </p:nvSpPr>
        <p:spPr>
          <a:xfrm rot="16200000">
            <a:off x="2911044" y="2477934"/>
            <a:ext cx="762000" cy="365343"/>
          </a:xfrm>
          <a:prstGeom prst="triangl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E14DA275-0FA3-4639-87F5-528603EBF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030" y="3112682"/>
            <a:ext cx="874734" cy="778773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189E5B3D-A78C-4031-9DB2-736D2EB687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3144" y="-174843"/>
            <a:ext cx="1905000" cy="19050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E727DBA3-C0B2-4870-9EF0-2264F618F6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3691" y="-247911"/>
            <a:ext cx="1905000" cy="19050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0FC2E39F-B012-41C8-B52F-F2332D9ECB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6185" y="148746"/>
            <a:ext cx="1905000" cy="1905000"/>
          </a:xfrm>
          <a:prstGeom prst="rect">
            <a:avLst/>
          </a:prstGeom>
        </p:spPr>
      </p:pic>
      <p:pic>
        <p:nvPicPr>
          <p:cNvPr id="22" name="Picture 19">
            <a:extLst>
              <a:ext uri="{FF2B5EF4-FFF2-40B4-BE49-F238E27FC236}">
                <a16:creationId xmlns:a16="http://schemas.microsoft.com/office/drawing/2014/main" id="{D9C8DE58-D3D6-44D9-BF49-6A002C6026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8213" y="-362733"/>
            <a:ext cx="1905000" cy="1905000"/>
          </a:xfrm>
          <a:prstGeom prst="rect">
            <a:avLst/>
          </a:prstGeom>
        </p:spPr>
      </p:pic>
      <p:pic>
        <p:nvPicPr>
          <p:cNvPr id="23" name="Picture 20">
            <a:extLst>
              <a:ext uri="{FF2B5EF4-FFF2-40B4-BE49-F238E27FC236}">
                <a16:creationId xmlns:a16="http://schemas.microsoft.com/office/drawing/2014/main" id="{B0EF088C-A7DE-4502-AC8D-88352ECCF7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8760" y="-435801"/>
            <a:ext cx="1905000" cy="1905000"/>
          </a:xfrm>
          <a:prstGeom prst="rect">
            <a:avLst/>
          </a:prstGeom>
        </p:spPr>
      </p:pic>
      <p:pic>
        <p:nvPicPr>
          <p:cNvPr id="24" name="Picture 21">
            <a:extLst>
              <a:ext uri="{FF2B5EF4-FFF2-40B4-BE49-F238E27FC236}">
                <a16:creationId xmlns:a16="http://schemas.microsoft.com/office/drawing/2014/main" id="{8A42BD4F-4CB6-4644-B9DD-27CD91C2FB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1254" y="-39145"/>
            <a:ext cx="1905000" cy="1905000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4C705E1-FE63-463D-8347-545BC3868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9582" y="1343833"/>
            <a:ext cx="6879949" cy="56762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err="1">
                <a:ea typeface="+mn-lt"/>
                <a:cs typeface="+mn-lt"/>
              </a:rPr>
              <a:t>Telephus</a:t>
            </a:r>
            <a:r>
              <a:rPr lang="en-US">
                <a:ea typeface="+mn-lt"/>
                <a:cs typeface="+mn-lt"/>
              </a:rPr>
              <a:t>' main quest will come to an end once the </a:t>
            </a:r>
            <a:r>
              <a:rPr lang="en-US" err="1">
                <a:ea typeface="+mn-lt"/>
                <a:cs typeface="+mn-lt"/>
              </a:rPr>
              <a:t>Stymphalians</a:t>
            </a:r>
            <a:r>
              <a:rPr lang="en-US">
                <a:ea typeface="+mn-lt"/>
                <a:cs typeface="+mn-lt"/>
              </a:rPr>
              <a:t> at the top of the volcano are slain. 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The </a:t>
            </a:r>
            <a:r>
              <a:rPr lang="en-US" err="1">
                <a:ea typeface="+mn-lt"/>
                <a:cs typeface="+mn-lt"/>
              </a:rPr>
              <a:t>Stymphalians</a:t>
            </a:r>
            <a:r>
              <a:rPr lang="en-US">
                <a:ea typeface="+mn-lt"/>
                <a:cs typeface="+mn-lt"/>
              </a:rPr>
              <a:t> will not come out of their nests </a:t>
            </a:r>
            <a:r>
              <a:rPr lang="en-US" b="1">
                <a:ea typeface="+mn-lt"/>
                <a:cs typeface="+mn-lt"/>
              </a:rPr>
              <a:t>unless provoked</a:t>
            </a: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Hydra blood, a bow, and some arrows will be needed</a:t>
            </a:r>
            <a:r>
              <a:rPr lang="en-US">
                <a:ea typeface="+mn-lt"/>
                <a:cs typeface="+mn-lt"/>
              </a:rPr>
              <a:t> to ensure the demise of the </a:t>
            </a:r>
            <a:r>
              <a:rPr lang="en-US" err="1">
                <a:ea typeface="+mn-lt"/>
                <a:cs typeface="+mn-lt"/>
              </a:rPr>
              <a:t>Stymphalians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Once the quest is complete, </a:t>
            </a:r>
            <a:r>
              <a:rPr lang="en-US" err="1">
                <a:cs typeface="Calibri"/>
              </a:rPr>
              <a:t>Telephus</a:t>
            </a:r>
            <a:r>
              <a:rPr lang="en-US">
                <a:cs typeface="Calibri"/>
              </a:rPr>
              <a:t> will </a:t>
            </a:r>
            <a:r>
              <a:rPr lang="en-US" b="1">
                <a:cs typeface="Calibri"/>
              </a:rPr>
              <a:t>ascend back to Olympus</a:t>
            </a:r>
            <a:r>
              <a:rPr lang="en-US">
                <a:cs typeface="Calibri"/>
              </a:rPr>
              <a:t> and inform his father of the good news.</a:t>
            </a:r>
          </a:p>
        </p:txBody>
      </p:sp>
    </p:spTree>
    <p:extLst>
      <p:ext uri="{BB962C8B-B14F-4D97-AF65-F5344CB8AC3E}">
        <p14:creationId xmlns:p14="http://schemas.microsoft.com/office/powerpoint/2010/main" val="3813515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BC456-6D04-4C07-B020-CB198F03E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Current Game Screenshots</a:t>
            </a:r>
            <a:endParaRPr lang="en-US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2B499E23-9AA2-496E-80B2-B6576DA01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232" y="1486958"/>
            <a:ext cx="5835537" cy="3156597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8BFB43E-33E1-46FC-8A61-64DA36A49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103" y="1322185"/>
            <a:ext cx="6722533" cy="3620963"/>
          </a:xfrm>
          <a:prstGeom prst="rect">
            <a:avLst/>
          </a:prstGeom>
        </p:spPr>
      </p:pic>
      <p:pic>
        <p:nvPicPr>
          <p:cNvPr id="7" name="Picture 4" descr="A picture containing cup, mug, vessel, coffee cup&#10;&#10;Description automatically generated">
            <a:extLst>
              <a:ext uri="{FF2B5EF4-FFF2-40B4-BE49-F238E27FC236}">
                <a16:creationId xmlns:a16="http://schemas.microsoft.com/office/drawing/2014/main" id="{B70030BA-0542-4F06-97B7-B2F9B279F1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83" b="7046"/>
          <a:stretch/>
        </p:blipFill>
        <p:spPr>
          <a:xfrm>
            <a:off x="11024678" y="5989412"/>
            <a:ext cx="1169297" cy="86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74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4993743-B10A-433C-9996-3035D2C3A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45">
            <a:extLst>
              <a:ext uri="{FF2B5EF4-FFF2-40B4-BE49-F238E27FC236}">
                <a16:creationId xmlns:a16="http://schemas.microsoft.com/office/drawing/2014/main" id="{BB3B8946-A0AA-42D4-8A24-639DC6EA1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6">
            <a:extLst>
              <a:ext uri="{FF2B5EF4-FFF2-40B4-BE49-F238E27FC236}">
                <a16:creationId xmlns:a16="http://schemas.microsoft.com/office/drawing/2014/main" id="{AB1038E6-06EF-4DCB-B52E-D3825C50F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47">
            <a:extLst>
              <a:ext uri="{FF2B5EF4-FFF2-40B4-BE49-F238E27FC236}">
                <a16:creationId xmlns:a16="http://schemas.microsoft.com/office/drawing/2014/main" id="{5C7EF35C-8B7D-4026-8F09-8B2B22505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44">
            <a:extLst>
              <a:ext uri="{FF2B5EF4-FFF2-40B4-BE49-F238E27FC236}">
                <a16:creationId xmlns:a16="http://schemas.microsoft.com/office/drawing/2014/main" id="{5F24A71D-C0A9-49AC-B2D1-5A9EA2BD3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48538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280C55-570C-4284-9850-B2BA33DB6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7033095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AA1C54-1A2A-466F-A607-89BE6352C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60" y="804328"/>
            <a:ext cx="6091312" cy="120582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EFFFF"/>
                </a:solidFill>
              </a:rPr>
              <a:t>Global Use Case</a:t>
            </a:r>
          </a:p>
        </p:txBody>
      </p:sp>
      <p:pic>
        <p:nvPicPr>
          <p:cNvPr id="6" name="Picture 4" descr="A picture containing cup, mug, vessel, coffee cup&#10;&#10;Description automatically generated">
            <a:extLst>
              <a:ext uri="{FF2B5EF4-FFF2-40B4-BE49-F238E27FC236}">
                <a16:creationId xmlns:a16="http://schemas.microsoft.com/office/drawing/2014/main" id="{1CE9F529-AA4E-45EB-BAC9-CF87531BFE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83" b="7046"/>
          <a:stretch/>
        </p:blipFill>
        <p:spPr>
          <a:xfrm>
            <a:off x="11024678" y="5989412"/>
            <a:ext cx="1169297" cy="869158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364164A-10F7-4489-BFE8-057E717FA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321" y="2190440"/>
            <a:ext cx="6224101" cy="41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858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D4993743-B10A-433C-9996-3035D2C3A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45">
            <a:extLst>
              <a:ext uri="{FF2B5EF4-FFF2-40B4-BE49-F238E27FC236}">
                <a16:creationId xmlns:a16="http://schemas.microsoft.com/office/drawing/2014/main" id="{BB3B8946-A0AA-42D4-8A24-639DC6EA1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46">
            <a:extLst>
              <a:ext uri="{FF2B5EF4-FFF2-40B4-BE49-F238E27FC236}">
                <a16:creationId xmlns:a16="http://schemas.microsoft.com/office/drawing/2014/main" id="{AB1038E6-06EF-4DCB-B52E-D3825C50F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47">
            <a:extLst>
              <a:ext uri="{FF2B5EF4-FFF2-40B4-BE49-F238E27FC236}">
                <a16:creationId xmlns:a16="http://schemas.microsoft.com/office/drawing/2014/main" id="{5C7EF35C-8B7D-4026-8F09-8B2B22505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44">
            <a:extLst>
              <a:ext uri="{FF2B5EF4-FFF2-40B4-BE49-F238E27FC236}">
                <a16:creationId xmlns:a16="http://schemas.microsoft.com/office/drawing/2014/main" id="{5F24A71D-C0A9-49AC-B2D1-5A9EA2BD3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48538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4280C55-570C-4284-9850-B2BA33DB6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7033095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4821D8-356B-4C61-8F46-89472F07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60" y="804328"/>
            <a:ext cx="6091312" cy="120582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EFFFF"/>
                </a:solidFill>
              </a:rPr>
              <a:t>Context Diagram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AC94E60-9C90-4B96-9CC7-73ED22B5B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9322" y="2177171"/>
            <a:ext cx="6229216" cy="311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A picture containing cup, mug, vessel, coffee cup&#10;&#10;Description automatically generated">
            <a:extLst>
              <a:ext uri="{FF2B5EF4-FFF2-40B4-BE49-F238E27FC236}">
                <a16:creationId xmlns:a16="http://schemas.microsoft.com/office/drawing/2014/main" id="{7A41E331-2A3E-4CF9-AD69-5573EEABDC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83" b="7046"/>
          <a:stretch/>
        </p:blipFill>
        <p:spPr>
          <a:xfrm>
            <a:off x="11024678" y="5989412"/>
            <a:ext cx="1169297" cy="86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559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4993743-B10A-433C-9996-3035D2C3A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45">
            <a:extLst>
              <a:ext uri="{FF2B5EF4-FFF2-40B4-BE49-F238E27FC236}">
                <a16:creationId xmlns:a16="http://schemas.microsoft.com/office/drawing/2014/main" id="{BB3B8946-A0AA-42D4-8A24-639DC6EA1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46">
            <a:extLst>
              <a:ext uri="{FF2B5EF4-FFF2-40B4-BE49-F238E27FC236}">
                <a16:creationId xmlns:a16="http://schemas.microsoft.com/office/drawing/2014/main" id="{AB1038E6-06EF-4DCB-B52E-D3825C50F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47">
            <a:extLst>
              <a:ext uri="{FF2B5EF4-FFF2-40B4-BE49-F238E27FC236}">
                <a16:creationId xmlns:a16="http://schemas.microsoft.com/office/drawing/2014/main" id="{5C7EF35C-8B7D-4026-8F09-8B2B22505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44">
            <a:extLst>
              <a:ext uri="{FF2B5EF4-FFF2-40B4-BE49-F238E27FC236}">
                <a16:creationId xmlns:a16="http://schemas.microsoft.com/office/drawing/2014/main" id="{5F24A71D-C0A9-49AC-B2D1-5A9EA2BD3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48538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280C55-570C-4284-9850-B2BA33DB6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7033095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C0F953-FA19-4C18-93D7-43D084A6E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60" y="804328"/>
            <a:ext cx="6091312" cy="120582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EFFFF"/>
                </a:solidFill>
              </a:rPr>
              <a:t>Diagram 0</a:t>
            </a:r>
          </a:p>
        </p:txBody>
      </p:sp>
      <p:pic>
        <p:nvPicPr>
          <p:cNvPr id="6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D5CDCBD1-F6BF-495C-853A-F257973E6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321" y="2509060"/>
            <a:ext cx="6670495" cy="4219088"/>
          </a:xfrm>
          <a:prstGeom prst="rect">
            <a:avLst/>
          </a:prstGeom>
        </p:spPr>
      </p:pic>
      <p:pic>
        <p:nvPicPr>
          <p:cNvPr id="5" name="Picture 4" descr="A picture containing cup, mug, vessel, coffee cup&#10;&#10;Description automatically generated">
            <a:extLst>
              <a:ext uri="{FF2B5EF4-FFF2-40B4-BE49-F238E27FC236}">
                <a16:creationId xmlns:a16="http://schemas.microsoft.com/office/drawing/2014/main" id="{CDCAA9D7-A348-434C-B5C3-73D6262014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83" b="7046"/>
          <a:stretch/>
        </p:blipFill>
        <p:spPr>
          <a:xfrm>
            <a:off x="11024678" y="5989412"/>
            <a:ext cx="1169297" cy="86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84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4993743-B10A-433C-9996-3035D2C3A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45">
            <a:extLst>
              <a:ext uri="{FF2B5EF4-FFF2-40B4-BE49-F238E27FC236}">
                <a16:creationId xmlns:a16="http://schemas.microsoft.com/office/drawing/2014/main" id="{BB3B8946-A0AA-42D4-8A24-639DC6EA1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46">
            <a:extLst>
              <a:ext uri="{FF2B5EF4-FFF2-40B4-BE49-F238E27FC236}">
                <a16:creationId xmlns:a16="http://schemas.microsoft.com/office/drawing/2014/main" id="{AB1038E6-06EF-4DCB-B52E-D3825C50F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47">
            <a:extLst>
              <a:ext uri="{FF2B5EF4-FFF2-40B4-BE49-F238E27FC236}">
                <a16:creationId xmlns:a16="http://schemas.microsoft.com/office/drawing/2014/main" id="{5C7EF35C-8B7D-4026-8F09-8B2B22505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44">
            <a:extLst>
              <a:ext uri="{FF2B5EF4-FFF2-40B4-BE49-F238E27FC236}">
                <a16:creationId xmlns:a16="http://schemas.microsoft.com/office/drawing/2014/main" id="{5F24A71D-C0A9-49AC-B2D1-5A9EA2BD3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48538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4280C55-570C-4284-9850-B2BA33DB6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7033095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3CD65-7015-4C56-9429-BBD9C13BF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60" y="804328"/>
            <a:ext cx="6091312" cy="12058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EFFFF"/>
                </a:solidFill>
              </a:rPr>
              <a:t>Quests and NPCs - Jon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3C977C-206F-469F-9340-CFA8067708F5}"/>
              </a:ext>
            </a:extLst>
          </p:cNvPr>
          <p:cNvSpPr txBox="1"/>
          <p:nvPr/>
        </p:nvSpPr>
        <p:spPr>
          <a:xfrm>
            <a:off x="1282189" y="2494450"/>
            <a:ext cx="5773883" cy="3563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High Priority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Medium to high complexity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C11212-3F32-4582-AD2C-153A97C3A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82" t="5051" r="6718" b="5802"/>
          <a:stretch/>
        </p:blipFill>
        <p:spPr>
          <a:xfrm>
            <a:off x="1282189" y="3387637"/>
            <a:ext cx="4073582" cy="2987250"/>
          </a:xfrm>
          <a:prstGeom prst="rect">
            <a:avLst/>
          </a:prstGeom>
        </p:spPr>
      </p:pic>
      <p:pic>
        <p:nvPicPr>
          <p:cNvPr id="3" name="Picture 4" descr="A picture containing cup, mug, vessel, coffee cup&#10;&#10;Description automatically generated">
            <a:extLst>
              <a:ext uri="{FF2B5EF4-FFF2-40B4-BE49-F238E27FC236}">
                <a16:creationId xmlns:a16="http://schemas.microsoft.com/office/drawing/2014/main" id="{D0437D4D-1B95-4045-B15E-B3D4FC647C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83" b="7046"/>
          <a:stretch/>
        </p:blipFill>
        <p:spPr>
          <a:xfrm>
            <a:off x="11024678" y="5989412"/>
            <a:ext cx="1169297" cy="86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58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9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7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8E2844E-021B-47D7-8D34-7AD47DD8F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Manage Player Information- Ross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B1FD3-EC6F-4545-8F3E-8AEAD52AB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5114902" cy="40983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cs typeface="Calibri"/>
              </a:rPr>
              <a:t>Create Open World</a:t>
            </a:r>
          </a:p>
          <a:p>
            <a:pPr lvl="1"/>
            <a:r>
              <a:rPr lang="en-US" sz="2000">
                <a:cs typeface="Calibri"/>
              </a:rPr>
              <a:t>Placement of interactable objects</a:t>
            </a:r>
          </a:p>
          <a:p>
            <a:pPr lvl="1"/>
            <a:r>
              <a:rPr lang="en-US" sz="2000">
                <a:cs typeface="Calibri"/>
              </a:rPr>
              <a:t>Making scenes look nice (</a:t>
            </a:r>
            <a:r>
              <a:rPr lang="en-US" sz="2000" err="1">
                <a:cs typeface="Calibri"/>
              </a:rPr>
              <a:t>tilemaps</a:t>
            </a:r>
            <a:r>
              <a:rPr lang="en-US" sz="2000">
                <a:cs typeface="Calibri"/>
              </a:rPr>
              <a:t>, interactable objects)</a:t>
            </a:r>
          </a:p>
          <a:p>
            <a:r>
              <a:rPr lang="en-US" sz="2000">
                <a:cs typeface="Calibri"/>
              </a:rPr>
              <a:t>Input</a:t>
            </a:r>
          </a:p>
          <a:p>
            <a:pPr lvl="1"/>
            <a:r>
              <a:rPr lang="en-US" sz="2000">
                <a:cs typeface="Calibri"/>
              </a:rPr>
              <a:t>Make sure input call correct functions</a:t>
            </a:r>
          </a:p>
          <a:p>
            <a:r>
              <a:rPr lang="en-US" sz="2000">
                <a:cs typeface="Calibri"/>
              </a:rPr>
              <a:t>High Priority</a:t>
            </a:r>
          </a:p>
          <a:p>
            <a:r>
              <a:rPr lang="en-US" sz="2000">
                <a:cs typeface="Calibri"/>
              </a:rPr>
              <a:t>Medium Complexity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767DF9-10EC-490B-9882-047F77284F26}"/>
              </a:ext>
            </a:extLst>
          </p:cNvPr>
          <p:cNvSpPr txBox="1"/>
          <p:nvPr/>
        </p:nvSpPr>
        <p:spPr>
          <a:xfrm>
            <a:off x="4724400" y="320040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B391EC-6302-4085-B328-57794929E7BA}"/>
              </a:ext>
            </a:extLst>
          </p:cNvPr>
          <p:cNvSpPr txBox="1"/>
          <p:nvPr/>
        </p:nvSpPr>
        <p:spPr>
          <a:xfrm>
            <a:off x="4867275" y="334327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pic>
        <p:nvPicPr>
          <p:cNvPr id="23" name="Picture 4" descr="A picture containing cup, mug, vessel, coffee cup&#10;&#10;Description automatically generated">
            <a:extLst>
              <a:ext uri="{FF2B5EF4-FFF2-40B4-BE49-F238E27FC236}">
                <a16:creationId xmlns:a16="http://schemas.microsoft.com/office/drawing/2014/main" id="{07C91AED-E648-4E06-9F74-6D0140981A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83" b="7046"/>
          <a:stretch/>
        </p:blipFill>
        <p:spPr>
          <a:xfrm>
            <a:off x="11024678" y="5989412"/>
            <a:ext cx="1169297" cy="86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75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09CD2-87EE-4CC1-B4A1-0E7687487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Player Information cont.</a:t>
            </a:r>
            <a:endParaRPr lang="en-US"/>
          </a:p>
        </p:txBody>
      </p:sp>
      <p:pic>
        <p:nvPicPr>
          <p:cNvPr id="6" name="Picture 4" descr="A picture containing cup, mug, vessel, coffee cup&#10;&#10;Description automatically generated">
            <a:extLst>
              <a:ext uri="{FF2B5EF4-FFF2-40B4-BE49-F238E27FC236}">
                <a16:creationId xmlns:a16="http://schemas.microsoft.com/office/drawing/2014/main" id="{5944E6A3-D7C6-484F-A08E-70FDD1A5C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83" b="7046"/>
          <a:stretch/>
        </p:blipFill>
        <p:spPr>
          <a:xfrm>
            <a:off x="11024678" y="5989412"/>
            <a:ext cx="1169297" cy="869158"/>
          </a:xfrm>
          <a:prstGeom prst="rect">
            <a:avLst/>
          </a:prstGeom>
        </p:spPr>
      </p:pic>
      <p:pic>
        <p:nvPicPr>
          <p:cNvPr id="5" name="Picture 7" descr="Diagram&#10;&#10;Description automatically generated">
            <a:extLst>
              <a:ext uri="{FF2B5EF4-FFF2-40B4-BE49-F238E27FC236}">
                <a16:creationId xmlns:a16="http://schemas.microsoft.com/office/drawing/2014/main" id="{C6F4340C-C3D0-4B3A-A167-DA517EF01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9828" y="1345459"/>
            <a:ext cx="8628973" cy="5509995"/>
          </a:xfrm>
        </p:spPr>
      </p:pic>
    </p:spTree>
    <p:extLst>
      <p:ext uri="{BB962C8B-B14F-4D97-AF65-F5344CB8AC3E}">
        <p14:creationId xmlns:p14="http://schemas.microsoft.com/office/powerpoint/2010/main" val="3868343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4993743-B10A-433C-9996-3035D2C3A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45">
            <a:extLst>
              <a:ext uri="{FF2B5EF4-FFF2-40B4-BE49-F238E27FC236}">
                <a16:creationId xmlns:a16="http://schemas.microsoft.com/office/drawing/2014/main" id="{BB3B8946-A0AA-42D4-8A24-639DC6EA1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46">
            <a:extLst>
              <a:ext uri="{FF2B5EF4-FFF2-40B4-BE49-F238E27FC236}">
                <a16:creationId xmlns:a16="http://schemas.microsoft.com/office/drawing/2014/main" id="{AB1038E6-06EF-4DCB-B52E-D3825C50F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47">
            <a:extLst>
              <a:ext uri="{FF2B5EF4-FFF2-40B4-BE49-F238E27FC236}">
                <a16:creationId xmlns:a16="http://schemas.microsoft.com/office/drawing/2014/main" id="{5C7EF35C-8B7D-4026-8F09-8B2B22505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44">
            <a:extLst>
              <a:ext uri="{FF2B5EF4-FFF2-40B4-BE49-F238E27FC236}">
                <a16:creationId xmlns:a16="http://schemas.microsoft.com/office/drawing/2014/main" id="{5F24A71D-C0A9-49AC-B2D1-5A9EA2BD3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48538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280C55-570C-4284-9850-B2BA33DB6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7033095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C0F953-FA19-4C18-93D7-43D084A6E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60" y="804328"/>
            <a:ext cx="6740743" cy="120582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EFFFF"/>
                </a:solidFill>
                <a:cs typeface="Calibri Light"/>
              </a:rPr>
              <a:t>Create Battle System - Riley</a:t>
            </a:r>
            <a:endParaRPr lang="en-US"/>
          </a:p>
        </p:txBody>
      </p:sp>
      <p:pic>
        <p:nvPicPr>
          <p:cNvPr id="5" name="Picture 4" descr="A picture containing cup, mug, vessel, coffee cup&#10;&#10;Description automatically generated">
            <a:extLst>
              <a:ext uri="{FF2B5EF4-FFF2-40B4-BE49-F238E27FC236}">
                <a16:creationId xmlns:a16="http://schemas.microsoft.com/office/drawing/2014/main" id="{CDCAA9D7-A348-434C-B5C3-73D6262014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83" b="7046"/>
          <a:stretch/>
        </p:blipFill>
        <p:spPr>
          <a:xfrm>
            <a:off x="11024678" y="5989412"/>
            <a:ext cx="1169297" cy="8691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6A9E87-104A-4C9B-90DD-8861EEAEF3D9}"/>
              </a:ext>
            </a:extLst>
          </p:cNvPr>
          <p:cNvSpPr txBox="1"/>
          <p:nvPr/>
        </p:nvSpPr>
        <p:spPr>
          <a:xfrm>
            <a:off x="964499" y="1936173"/>
            <a:ext cx="8362949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Arial"/>
              <a:buChar char="•"/>
            </a:pPr>
            <a:endParaRPr lang="en-US" sz="2400">
              <a:cs typeface="Calibri"/>
            </a:endParaRPr>
          </a:p>
          <a:p>
            <a:pPr lvl="3"/>
            <a:endParaRPr lang="en-US" sz="2400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A98E5E-BD6D-412E-8D90-8E3FE7CC4300}"/>
              </a:ext>
            </a:extLst>
          </p:cNvPr>
          <p:cNvSpPr txBox="1"/>
          <p:nvPr/>
        </p:nvSpPr>
        <p:spPr>
          <a:xfrm>
            <a:off x="1535482" y="2657605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Priority: High</a:t>
            </a:r>
            <a:endParaRPr lang="en-US"/>
          </a:p>
          <a:p>
            <a:r>
              <a:rPr lang="en-US"/>
              <a:t>Complexity: Medium</a:t>
            </a:r>
          </a:p>
        </p:txBody>
      </p:sp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0F63413F-8888-46F1-95B1-A8C0C6FB3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453" y="2170508"/>
            <a:ext cx="6233432" cy="46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9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4993743-B10A-433C-9996-3035D2C3A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45">
            <a:extLst>
              <a:ext uri="{FF2B5EF4-FFF2-40B4-BE49-F238E27FC236}">
                <a16:creationId xmlns:a16="http://schemas.microsoft.com/office/drawing/2014/main" id="{BB3B8946-A0AA-42D4-8A24-639DC6EA1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46">
            <a:extLst>
              <a:ext uri="{FF2B5EF4-FFF2-40B4-BE49-F238E27FC236}">
                <a16:creationId xmlns:a16="http://schemas.microsoft.com/office/drawing/2014/main" id="{AB1038E6-06EF-4DCB-B52E-D3825C50F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47">
            <a:extLst>
              <a:ext uri="{FF2B5EF4-FFF2-40B4-BE49-F238E27FC236}">
                <a16:creationId xmlns:a16="http://schemas.microsoft.com/office/drawing/2014/main" id="{5C7EF35C-8B7D-4026-8F09-8B2B22505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44">
            <a:extLst>
              <a:ext uri="{FF2B5EF4-FFF2-40B4-BE49-F238E27FC236}">
                <a16:creationId xmlns:a16="http://schemas.microsoft.com/office/drawing/2014/main" id="{5F24A71D-C0A9-49AC-B2D1-5A9EA2BD3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48538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280C55-570C-4284-9850-B2BA33DB6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7033095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C0F953-FA19-4C18-93D7-43D084A6E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60" y="804328"/>
            <a:ext cx="6740743" cy="120582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EFFFF"/>
                </a:solidFill>
                <a:cs typeface="Calibri Light"/>
              </a:rPr>
              <a:t>Create Battle System cont.</a:t>
            </a:r>
            <a:endParaRPr lang="en-US"/>
          </a:p>
        </p:txBody>
      </p:sp>
      <p:pic>
        <p:nvPicPr>
          <p:cNvPr id="5" name="Picture 4" descr="A picture containing cup, mug, vessel, coffee cup&#10;&#10;Description automatically generated">
            <a:extLst>
              <a:ext uri="{FF2B5EF4-FFF2-40B4-BE49-F238E27FC236}">
                <a16:creationId xmlns:a16="http://schemas.microsoft.com/office/drawing/2014/main" id="{CDCAA9D7-A348-434C-B5C3-73D6262014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83" b="7046"/>
          <a:stretch/>
        </p:blipFill>
        <p:spPr>
          <a:xfrm>
            <a:off x="11024678" y="5989412"/>
            <a:ext cx="1169297" cy="8691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6A9E87-104A-4C9B-90DD-8861EEAEF3D9}"/>
              </a:ext>
            </a:extLst>
          </p:cNvPr>
          <p:cNvSpPr txBox="1"/>
          <p:nvPr/>
        </p:nvSpPr>
        <p:spPr>
          <a:xfrm>
            <a:off x="964499" y="1936173"/>
            <a:ext cx="8362949" cy="61863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Arial"/>
              <a:buChar char="•"/>
            </a:pPr>
            <a:endParaRPr lang="en-US" sz="2400"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400">
                <a:cs typeface="Calibri"/>
              </a:rPr>
              <a:t>Develop a combat scene when interacting with enemy NPCs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>
                <a:cs typeface="Calibri"/>
              </a:rPr>
              <a:t>Two types of combat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>
                <a:cs typeface="Calibri"/>
              </a:rPr>
              <a:t>Standard enemy combat</a:t>
            </a:r>
          </a:p>
          <a:p>
            <a:pPr marL="1714500" lvl="3" indent="-342900">
              <a:buFont typeface="Arial"/>
              <a:buChar char="•"/>
            </a:pPr>
            <a:r>
              <a:rPr lang="en-US" sz="2400">
                <a:cs typeface="Calibri"/>
              </a:rPr>
              <a:t>Player chooses from different actions</a:t>
            </a:r>
          </a:p>
          <a:p>
            <a:pPr marL="1714500" lvl="3" indent="-342900">
              <a:buFont typeface="Arial"/>
              <a:buChar char="•"/>
            </a:pPr>
            <a:r>
              <a:rPr lang="en-US" sz="2400">
                <a:cs typeface="Calibri"/>
              </a:rPr>
              <a:t>Battle continues until either the player or enemy run out of health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>
                <a:cs typeface="Calibri"/>
              </a:rPr>
              <a:t>Boss combat</a:t>
            </a:r>
            <a:endParaRPr lang="en-US"/>
          </a:p>
          <a:p>
            <a:pPr marL="1714500" lvl="3" indent="-342900">
              <a:buFont typeface="Arial"/>
              <a:buChar char="•"/>
            </a:pPr>
            <a:r>
              <a:rPr lang="en-US" sz="2400">
                <a:cs typeface="Calibri"/>
              </a:rPr>
              <a:t>Goes to separate minigame if certain conditions are met</a:t>
            </a:r>
          </a:p>
          <a:p>
            <a:pPr marL="1714500" lvl="3" indent="-342900">
              <a:buFont typeface="Arial"/>
              <a:buChar char="•"/>
            </a:pPr>
            <a:r>
              <a:rPr lang="en-US" sz="2400">
                <a:cs typeface="Calibri"/>
              </a:rPr>
              <a:t>Battle continues until player dies or win condition is met</a:t>
            </a:r>
          </a:p>
          <a:p>
            <a:pPr marL="1714500" lvl="3" indent="-342900">
              <a:buFont typeface="Arial"/>
              <a:buChar char="•"/>
            </a:pPr>
            <a:endParaRPr lang="en-US" sz="2400">
              <a:cs typeface="Calibri"/>
            </a:endParaRPr>
          </a:p>
          <a:p>
            <a:pPr marL="1714500" lvl="3" indent="-342900">
              <a:buFont typeface="Arial"/>
              <a:buChar char="•"/>
            </a:pPr>
            <a:endParaRPr lang="en-US" sz="2400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043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8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10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2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C36E01-CEF2-448F-8959-C3A86A1ED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Team Members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D115E-2F45-4E5E-A13A-4F7433CD1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>
                <a:cs typeface="Calibri"/>
              </a:rPr>
              <a:t>Jon – Team Lead 1</a:t>
            </a:r>
          </a:p>
          <a:p>
            <a:r>
              <a:rPr lang="en-US" sz="2400">
                <a:cs typeface="Calibri"/>
              </a:rPr>
              <a:t>Ross- Team Lead 2</a:t>
            </a:r>
          </a:p>
          <a:p>
            <a:r>
              <a:rPr lang="en-US" sz="2400">
                <a:cs typeface="Calibri"/>
              </a:rPr>
              <a:t>Riley- Team Lead 3</a:t>
            </a:r>
          </a:p>
          <a:p>
            <a:r>
              <a:rPr lang="en-US" sz="2400">
                <a:cs typeface="Calibri"/>
              </a:rPr>
              <a:t>Kyle- Team Lead 4</a:t>
            </a:r>
          </a:p>
          <a:p>
            <a:r>
              <a:rPr lang="en-US" sz="2400">
                <a:cs typeface="Calibri"/>
              </a:rPr>
              <a:t>Trevor- Team Lead 5</a:t>
            </a:r>
          </a:p>
          <a:p>
            <a:r>
              <a:rPr lang="en-US" sz="2400">
                <a:cs typeface="Calibri"/>
              </a:rPr>
              <a:t>Hunter- Team Lead 6</a:t>
            </a:r>
          </a:p>
          <a:p>
            <a:endParaRPr lang="en-US" sz="2400">
              <a:cs typeface="Calibri"/>
            </a:endParaRPr>
          </a:p>
        </p:txBody>
      </p:sp>
      <p:pic>
        <p:nvPicPr>
          <p:cNvPr id="5" name="Picture 4" descr="A picture containing cup, mug, vessel, coffee cup&#10;&#10;Description automatically generated">
            <a:extLst>
              <a:ext uri="{FF2B5EF4-FFF2-40B4-BE49-F238E27FC236}">
                <a16:creationId xmlns:a16="http://schemas.microsoft.com/office/drawing/2014/main" id="{D6125823-BF3D-4F68-8469-B76ED1E95A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83" b="7046"/>
          <a:stretch/>
        </p:blipFill>
        <p:spPr>
          <a:xfrm>
            <a:off x="11024678" y="5989412"/>
            <a:ext cx="1169297" cy="86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921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4993743-B10A-433C-9996-3035D2C3A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45">
            <a:extLst>
              <a:ext uri="{FF2B5EF4-FFF2-40B4-BE49-F238E27FC236}">
                <a16:creationId xmlns:a16="http://schemas.microsoft.com/office/drawing/2014/main" id="{BB3B8946-A0AA-42D4-8A24-639DC6EA1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46">
            <a:extLst>
              <a:ext uri="{FF2B5EF4-FFF2-40B4-BE49-F238E27FC236}">
                <a16:creationId xmlns:a16="http://schemas.microsoft.com/office/drawing/2014/main" id="{AB1038E6-06EF-4DCB-B52E-D3825C50F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47">
            <a:extLst>
              <a:ext uri="{FF2B5EF4-FFF2-40B4-BE49-F238E27FC236}">
                <a16:creationId xmlns:a16="http://schemas.microsoft.com/office/drawing/2014/main" id="{5C7EF35C-8B7D-4026-8F09-8B2B22505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44">
            <a:extLst>
              <a:ext uri="{FF2B5EF4-FFF2-40B4-BE49-F238E27FC236}">
                <a16:creationId xmlns:a16="http://schemas.microsoft.com/office/drawing/2014/main" id="{5F24A71D-C0A9-49AC-B2D1-5A9EA2BD3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48538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280C55-570C-4284-9850-B2BA33DB6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7033095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C0F953-FA19-4C18-93D7-43D084A6E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60" y="804328"/>
            <a:ext cx="6740743" cy="120582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EFFFF"/>
                </a:solidFill>
                <a:cs typeface="Calibri Light"/>
              </a:rPr>
              <a:t>Create and Manage UI- Hunter </a:t>
            </a:r>
          </a:p>
        </p:txBody>
      </p:sp>
      <p:pic>
        <p:nvPicPr>
          <p:cNvPr id="5" name="Picture 4" descr="A picture containing cup, mug, vessel, coffee cup&#10;&#10;Description automatically generated">
            <a:extLst>
              <a:ext uri="{FF2B5EF4-FFF2-40B4-BE49-F238E27FC236}">
                <a16:creationId xmlns:a16="http://schemas.microsoft.com/office/drawing/2014/main" id="{CDCAA9D7-A348-434C-B5C3-73D6262014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83" b="7046"/>
          <a:stretch/>
        </p:blipFill>
        <p:spPr>
          <a:xfrm>
            <a:off x="11024678" y="5989412"/>
            <a:ext cx="1169297" cy="8691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6A9E87-104A-4C9B-90DD-8861EEAEF3D9}"/>
              </a:ext>
            </a:extLst>
          </p:cNvPr>
          <p:cNvSpPr txBox="1"/>
          <p:nvPr/>
        </p:nvSpPr>
        <p:spPr>
          <a:xfrm>
            <a:off x="1156854" y="2221923"/>
            <a:ext cx="8362949" cy="58169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>
                <a:cs typeface="Calibri"/>
              </a:rPr>
              <a:t>Develop user interfaces that display information based on player input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>
                <a:cs typeface="Calibri"/>
              </a:rPr>
              <a:t>Inventory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>
                <a:cs typeface="Calibri"/>
              </a:rPr>
              <a:t>Player stats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>
                <a:cs typeface="Calibri"/>
              </a:rPr>
              <a:t>Quests</a:t>
            </a:r>
          </a:p>
          <a:p>
            <a:pPr marL="342900" indent="-342900">
              <a:buFont typeface="Arial"/>
              <a:buChar char="•"/>
            </a:pPr>
            <a:r>
              <a:rPr lang="en-US" sz="2400">
                <a:cs typeface="Calibri"/>
              </a:rPr>
              <a:t>Develop HUD</a:t>
            </a:r>
          </a:p>
          <a:p>
            <a:pPr marL="342900" indent="-342900">
              <a:buFont typeface="Arial"/>
              <a:buChar char="•"/>
            </a:pPr>
            <a:r>
              <a:rPr lang="en-US" sz="2400">
                <a:cs typeface="Calibri"/>
              </a:rPr>
              <a:t>Create menus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>
                <a:cs typeface="Calibri"/>
              </a:rPr>
              <a:t>Main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>
                <a:cs typeface="Calibri"/>
              </a:rPr>
              <a:t>In-game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>
                <a:cs typeface="Calibri"/>
              </a:rPr>
              <a:t>Settings</a:t>
            </a:r>
            <a:endParaRPr lang="en-US">
              <a:cs typeface="Calibri"/>
            </a:endParaRPr>
          </a:p>
          <a:p>
            <a:r>
              <a:rPr lang="en-US" sz="2400">
                <a:cs typeface="Calibri"/>
              </a:rPr>
              <a:t>Priority: High</a:t>
            </a:r>
            <a:endParaRPr lang="en-US">
              <a:cs typeface="Calibri"/>
            </a:endParaRPr>
          </a:p>
          <a:p>
            <a:r>
              <a:rPr lang="en-US" sz="2400">
                <a:cs typeface="Calibri"/>
              </a:rPr>
              <a:t>Complexity: Medium</a:t>
            </a:r>
          </a:p>
          <a:p>
            <a:pPr marL="800100" lvl="1" indent="-342900">
              <a:buFont typeface="Arial"/>
              <a:buChar char="•"/>
            </a:pPr>
            <a:endParaRPr lang="en-US" sz="2400">
              <a:cs typeface="Calibri"/>
            </a:endParaRPr>
          </a:p>
          <a:p>
            <a:pPr marL="800100" lvl="1" indent="-342900">
              <a:buFont typeface="Arial"/>
              <a:buChar char="•"/>
            </a:pPr>
            <a:endParaRPr lang="en-US" sz="2400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6073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4993743-B10A-433C-9996-3035D2C3A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45">
            <a:extLst>
              <a:ext uri="{FF2B5EF4-FFF2-40B4-BE49-F238E27FC236}">
                <a16:creationId xmlns:a16="http://schemas.microsoft.com/office/drawing/2014/main" id="{BB3B8946-A0AA-42D4-8A24-639DC6EA1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46">
            <a:extLst>
              <a:ext uri="{FF2B5EF4-FFF2-40B4-BE49-F238E27FC236}">
                <a16:creationId xmlns:a16="http://schemas.microsoft.com/office/drawing/2014/main" id="{AB1038E6-06EF-4DCB-B52E-D3825C50F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47">
            <a:extLst>
              <a:ext uri="{FF2B5EF4-FFF2-40B4-BE49-F238E27FC236}">
                <a16:creationId xmlns:a16="http://schemas.microsoft.com/office/drawing/2014/main" id="{5C7EF35C-8B7D-4026-8F09-8B2B22505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44">
            <a:extLst>
              <a:ext uri="{FF2B5EF4-FFF2-40B4-BE49-F238E27FC236}">
                <a16:creationId xmlns:a16="http://schemas.microsoft.com/office/drawing/2014/main" id="{5F24A71D-C0A9-49AC-B2D1-5A9EA2BD3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48538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280C55-570C-4284-9850-B2BA33DB6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7033095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C0F953-FA19-4C18-93D7-43D084A6E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60" y="804328"/>
            <a:ext cx="6740743" cy="120582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EFFFF"/>
                </a:solidFill>
                <a:cs typeface="Calibri Light"/>
              </a:rPr>
              <a:t>Create and Manage UI- Continued</a:t>
            </a:r>
          </a:p>
        </p:txBody>
      </p:sp>
      <p:pic>
        <p:nvPicPr>
          <p:cNvPr id="5" name="Picture 4" descr="A picture containing cup, mug, vessel, coffee cup&#10;&#10;Description automatically generated">
            <a:extLst>
              <a:ext uri="{FF2B5EF4-FFF2-40B4-BE49-F238E27FC236}">
                <a16:creationId xmlns:a16="http://schemas.microsoft.com/office/drawing/2014/main" id="{CDCAA9D7-A348-434C-B5C3-73D6262014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83" b="7046"/>
          <a:stretch/>
        </p:blipFill>
        <p:spPr>
          <a:xfrm>
            <a:off x="11024678" y="5989412"/>
            <a:ext cx="1169297" cy="869158"/>
          </a:xfrm>
          <a:prstGeom prst="rect">
            <a:avLst/>
          </a:prstGeom>
        </p:spPr>
      </p:pic>
      <p:pic>
        <p:nvPicPr>
          <p:cNvPr id="3" name="Picture 5" descr="Diagram&#10;&#10;Description automatically generated">
            <a:extLst>
              <a:ext uri="{FF2B5EF4-FFF2-40B4-BE49-F238E27FC236}">
                <a16:creationId xmlns:a16="http://schemas.microsoft.com/office/drawing/2014/main" id="{AB2E3219-F1BD-4448-B4B5-C6C727A46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742" y="2228560"/>
            <a:ext cx="8160832" cy="425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51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4993743-B10A-433C-9996-3035D2C3A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45">
            <a:extLst>
              <a:ext uri="{FF2B5EF4-FFF2-40B4-BE49-F238E27FC236}">
                <a16:creationId xmlns:a16="http://schemas.microsoft.com/office/drawing/2014/main" id="{BB3B8946-A0AA-42D4-8A24-639DC6EA1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46">
            <a:extLst>
              <a:ext uri="{FF2B5EF4-FFF2-40B4-BE49-F238E27FC236}">
                <a16:creationId xmlns:a16="http://schemas.microsoft.com/office/drawing/2014/main" id="{AB1038E6-06EF-4DCB-B52E-D3825C50F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47">
            <a:extLst>
              <a:ext uri="{FF2B5EF4-FFF2-40B4-BE49-F238E27FC236}">
                <a16:creationId xmlns:a16="http://schemas.microsoft.com/office/drawing/2014/main" id="{5C7EF35C-8B7D-4026-8F09-8B2B22505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44">
            <a:extLst>
              <a:ext uri="{FF2B5EF4-FFF2-40B4-BE49-F238E27FC236}">
                <a16:creationId xmlns:a16="http://schemas.microsoft.com/office/drawing/2014/main" id="{5F24A71D-C0A9-49AC-B2D1-5A9EA2BD3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48538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280C55-570C-4284-9850-B2BA33DB6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7033095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C0F953-FA19-4C18-93D7-43D084A6E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60" y="804328"/>
            <a:ext cx="6740743" cy="120582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EFFFF"/>
                </a:solidFill>
                <a:cs typeface="Calibri Light"/>
              </a:rPr>
              <a:t>A.I. - Trevor </a:t>
            </a:r>
          </a:p>
        </p:txBody>
      </p:sp>
      <p:pic>
        <p:nvPicPr>
          <p:cNvPr id="5" name="Picture 4" descr="A picture containing cup, mug, vessel, coffee cup&#10;&#10;Description automatically generated">
            <a:extLst>
              <a:ext uri="{FF2B5EF4-FFF2-40B4-BE49-F238E27FC236}">
                <a16:creationId xmlns:a16="http://schemas.microsoft.com/office/drawing/2014/main" id="{CDCAA9D7-A348-434C-B5C3-73D6262014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83" b="7046"/>
          <a:stretch/>
        </p:blipFill>
        <p:spPr>
          <a:xfrm>
            <a:off x="11024678" y="5989412"/>
            <a:ext cx="1169297" cy="8691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6A9E87-104A-4C9B-90DD-8861EEAEF3D9}"/>
              </a:ext>
            </a:extLst>
          </p:cNvPr>
          <p:cNvSpPr txBox="1"/>
          <p:nvPr/>
        </p:nvSpPr>
        <p:spPr>
          <a:xfrm>
            <a:off x="1156854" y="2221923"/>
            <a:ext cx="8362949" cy="57467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Create Demo Mode A.I. for player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Create battle A.I. for enemies</a:t>
            </a: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Using various values such as the player's health, enemy behavior, and enemy actions, determine the correct action to use.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Feature priority: Medium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Game can function without complex enemies, but having them greatly improves it.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Complexity compared to other features: Medium-High</a:t>
            </a:r>
            <a:endParaRPr lang="en-US">
              <a:ea typeface="+mn-lt"/>
              <a:cs typeface="+mn-lt"/>
            </a:endParaRP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>
                <a:cs typeface="Calibri"/>
              </a:rPr>
              <a:t>Complexity will vary depending on how many possible actions we allow an enemy to have.</a:t>
            </a:r>
          </a:p>
          <a:p>
            <a:pPr marL="800100" lvl="1" indent="-342900">
              <a:buFont typeface="Arial"/>
              <a:buChar char="•"/>
            </a:pPr>
            <a:endParaRPr lang="en-US" sz="2400">
              <a:cs typeface="Calibri"/>
            </a:endParaRPr>
          </a:p>
          <a:p>
            <a:pPr marL="800100" lvl="1" indent="-342900">
              <a:buFont typeface="Arial"/>
              <a:buChar char="•"/>
            </a:pPr>
            <a:endParaRPr lang="en-US" sz="2400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7117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4993743-B10A-433C-9996-3035D2C3A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45">
            <a:extLst>
              <a:ext uri="{FF2B5EF4-FFF2-40B4-BE49-F238E27FC236}">
                <a16:creationId xmlns:a16="http://schemas.microsoft.com/office/drawing/2014/main" id="{BB3B8946-A0AA-42D4-8A24-639DC6EA1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46">
            <a:extLst>
              <a:ext uri="{FF2B5EF4-FFF2-40B4-BE49-F238E27FC236}">
                <a16:creationId xmlns:a16="http://schemas.microsoft.com/office/drawing/2014/main" id="{AB1038E6-06EF-4DCB-B52E-D3825C50F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47">
            <a:extLst>
              <a:ext uri="{FF2B5EF4-FFF2-40B4-BE49-F238E27FC236}">
                <a16:creationId xmlns:a16="http://schemas.microsoft.com/office/drawing/2014/main" id="{5C7EF35C-8B7D-4026-8F09-8B2B22505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44">
            <a:extLst>
              <a:ext uri="{FF2B5EF4-FFF2-40B4-BE49-F238E27FC236}">
                <a16:creationId xmlns:a16="http://schemas.microsoft.com/office/drawing/2014/main" id="{5F24A71D-C0A9-49AC-B2D1-5A9EA2BD3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48538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280C55-570C-4284-9850-B2BA33DB6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7033095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C0F953-FA19-4C18-93D7-43D084A6E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60" y="804328"/>
            <a:ext cx="6740743" cy="120582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EFFFF"/>
                </a:solidFill>
                <a:cs typeface="Calibri Light"/>
              </a:rPr>
              <a:t>A.I. Continued </a:t>
            </a:r>
          </a:p>
        </p:txBody>
      </p:sp>
      <p:pic>
        <p:nvPicPr>
          <p:cNvPr id="5" name="Picture 4" descr="A picture containing cup, mug, vessel, coffee cup&#10;&#10;Description automatically generated">
            <a:extLst>
              <a:ext uri="{FF2B5EF4-FFF2-40B4-BE49-F238E27FC236}">
                <a16:creationId xmlns:a16="http://schemas.microsoft.com/office/drawing/2014/main" id="{CDCAA9D7-A348-434C-B5C3-73D6262014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83" b="7046"/>
          <a:stretch/>
        </p:blipFill>
        <p:spPr>
          <a:xfrm>
            <a:off x="11024678" y="5989412"/>
            <a:ext cx="1169297" cy="8691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6A9E87-104A-4C9B-90DD-8861EEAEF3D9}"/>
              </a:ext>
            </a:extLst>
          </p:cNvPr>
          <p:cNvSpPr txBox="1"/>
          <p:nvPr/>
        </p:nvSpPr>
        <p:spPr>
          <a:xfrm>
            <a:off x="1156854" y="2221923"/>
            <a:ext cx="836294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>
              <a:cs typeface="Calibri"/>
            </a:endParaRPr>
          </a:p>
          <a:p>
            <a:pPr marL="800100" lvl="1" indent="-342900">
              <a:buFont typeface="Arial"/>
              <a:buChar char="•"/>
            </a:pPr>
            <a:endParaRPr lang="en-US" sz="2400">
              <a:cs typeface="Calibri"/>
            </a:endParaRPr>
          </a:p>
          <a:p>
            <a:pPr marL="800100" lvl="1" indent="-342900">
              <a:buFont typeface="Arial"/>
              <a:buChar char="•"/>
            </a:pPr>
            <a:endParaRPr lang="en-US" sz="2400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52018C68-169A-4DF3-8CD9-A5FB84A7C9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14053" y="2182512"/>
            <a:ext cx="6475921" cy="4852907"/>
          </a:xfrm>
        </p:spPr>
      </p:pic>
    </p:spTree>
    <p:extLst>
      <p:ext uri="{BB962C8B-B14F-4D97-AF65-F5344CB8AC3E}">
        <p14:creationId xmlns:p14="http://schemas.microsoft.com/office/powerpoint/2010/main" val="2255871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4993743-B10A-433C-9996-3035D2C3A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45">
            <a:extLst>
              <a:ext uri="{FF2B5EF4-FFF2-40B4-BE49-F238E27FC236}">
                <a16:creationId xmlns:a16="http://schemas.microsoft.com/office/drawing/2014/main" id="{BB3B8946-A0AA-42D4-8A24-639DC6EA1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46">
            <a:extLst>
              <a:ext uri="{FF2B5EF4-FFF2-40B4-BE49-F238E27FC236}">
                <a16:creationId xmlns:a16="http://schemas.microsoft.com/office/drawing/2014/main" id="{AB1038E6-06EF-4DCB-B52E-D3825C50F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47">
            <a:extLst>
              <a:ext uri="{FF2B5EF4-FFF2-40B4-BE49-F238E27FC236}">
                <a16:creationId xmlns:a16="http://schemas.microsoft.com/office/drawing/2014/main" id="{5C7EF35C-8B7D-4026-8F09-8B2B22505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44">
            <a:extLst>
              <a:ext uri="{FF2B5EF4-FFF2-40B4-BE49-F238E27FC236}">
                <a16:creationId xmlns:a16="http://schemas.microsoft.com/office/drawing/2014/main" id="{5F24A71D-C0A9-49AC-B2D1-5A9EA2BD3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48538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4280C55-570C-4284-9850-B2BA33DB6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7033095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3CD65-7015-4C56-9429-BBD9C13BF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60" y="804328"/>
            <a:ext cx="6091312" cy="12058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EFFFF"/>
                </a:solidFill>
              </a:rPr>
              <a:t>Inventory System  - Kyle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3C977C-206F-469F-9340-CFA8067708F5}"/>
              </a:ext>
            </a:extLst>
          </p:cNvPr>
          <p:cNvSpPr txBox="1"/>
          <p:nvPr/>
        </p:nvSpPr>
        <p:spPr>
          <a:xfrm>
            <a:off x="1282189" y="2494450"/>
            <a:ext cx="5773883" cy="35631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40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050E8-8C52-40FB-98C8-FF5488F16411}"/>
              </a:ext>
            </a:extLst>
          </p:cNvPr>
          <p:cNvSpPr txBox="1"/>
          <p:nvPr/>
        </p:nvSpPr>
        <p:spPr>
          <a:xfrm>
            <a:off x="1228725" y="1885950"/>
            <a:ext cx="8048625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800"/>
          </a:p>
          <a:p>
            <a:r>
              <a:rPr lang="en-US" sz="2800">
                <a:cs typeface="Calibri"/>
              </a:rPr>
              <a:t>Inventory Superclass</a:t>
            </a:r>
          </a:p>
          <a:p>
            <a:pPr marL="457200" indent="-457200">
              <a:buFont typeface="Arial"/>
              <a:buChar char="•"/>
            </a:pPr>
            <a:r>
              <a:rPr lang="en-US" sz="2800">
                <a:cs typeface="Calibri"/>
              </a:rPr>
              <a:t>Display items, stats</a:t>
            </a:r>
          </a:p>
          <a:p>
            <a:pPr marL="457200" indent="-457200">
              <a:buFont typeface="Arial"/>
              <a:buChar char="•"/>
            </a:pPr>
            <a:r>
              <a:rPr lang="en-US" sz="2800">
                <a:cs typeface="Calibri"/>
              </a:rPr>
              <a:t>Equipped items</a:t>
            </a:r>
          </a:p>
          <a:p>
            <a:r>
              <a:rPr lang="en-US" sz="2800">
                <a:cs typeface="Calibri"/>
              </a:rPr>
              <a:t>Player sub-class</a:t>
            </a:r>
          </a:p>
          <a:p>
            <a:r>
              <a:rPr lang="en-US" sz="2800">
                <a:cs typeface="Calibri"/>
              </a:rPr>
              <a:t>Inventory sub-class</a:t>
            </a:r>
          </a:p>
          <a:p>
            <a:r>
              <a:rPr lang="en-US" sz="2800">
                <a:cs typeface="Calibri"/>
              </a:rPr>
              <a:t>Items class</a:t>
            </a:r>
          </a:p>
          <a:p>
            <a:pPr marL="457200" indent="-457200">
              <a:buFont typeface="Arial"/>
              <a:buChar char="•"/>
            </a:pPr>
            <a:r>
              <a:rPr lang="en-US" sz="2800">
                <a:cs typeface="Calibri"/>
              </a:rPr>
              <a:t>Struct</a:t>
            </a:r>
          </a:p>
          <a:p>
            <a:pPr marL="457200" indent="-457200">
              <a:buFont typeface="Arial"/>
              <a:buChar char="•"/>
            </a:pPr>
            <a:endParaRPr lang="en-US" sz="2800">
              <a:cs typeface="Calibri"/>
            </a:endParaRPr>
          </a:p>
          <a:p>
            <a:endParaRPr lang="en-US" sz="2800">
              <a:cs typeface="Calibri"/>
            </a:endParaRPr>
          </a:p>
          <a:p>
            <a:endParaRPr lang="en-US" sz="2800">
              <a:cs typeface="Calibri"/>
            </a:endParaRPr>
          </a:p>
          <a:p>
            <a:endParaRPr lang="en-US" sz="2800">
              <a:cs typeface="Calibri"/>
            </a:endParaRPr>
          </a:p>
        </p:txBody>
      </p:sp>
      <p:pic>
        <p:nvPicPr>
          <p:cNvPr id="11" name="Picture 10" descr="A picture containing cup, mug, vessel, coffee cup&#10;&#10;Description automatically generated">
            <a:extLst>
              <a:ext uri="{FF2B5EF4-FFF2-40B4-BE49-F238E27FC236}">
                <a16:creationId xmlns:a16="http://schemas.microsoft.com/office/drawing/2014/main" id="{3C1A16E7-5A12-42CD-BF7B-B2C4087851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83" b="7046"/>
          <a:stretch/>
        </p:blipFill>
        <p:spPr>
          <a:xfrm>
            <a:off x="11024678" y="5989412"/>
            <a:ext cx="1169297" cy="86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016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4993743-B10A-433C-9996-3035D2C3A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45">
            <a:extLst>
              <a:ext uri="{FF2B5EF4-FFF2-40B4-BE49-F238E27FC236}">
                <a16:creationId xmlns:a16="http://schemas.microsoft.com/office/drawing/2014/main" id="{BB3B8946-A0AA-42D4-8A24-639DC6EA1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46">
            <a:extLst>
              <a:ext uri="{FF2B5EF4-FFF2-40B4-BE49-F238E27FC236}">
                <a16:creationId xmlns:a16="http://schemas.microsoft.com/office/drawing/2014/main" id="{AB1038E6-06EF-4DCB-B52E-D3825C50F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47">
            <a:extLst>
              <a:ext uri="{FF2B5EF4-FFF2-40B4-BE49-F238E27FC236}">
                <a16:creationId xmlns:a16="http://schemas.microsoft.com/office/drawing/2014/main" id="{5C7EF35C-8B7D-4026-8F09-8B2B22505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44">
            <a:extLst>
              <a:ext uri="{FF2B5EF4-FFF2-40B4-BE49-F238E27FC236}">
                <a16:creationId xmlns:a16="http://schemas.microsoft.com/office/drawing/2014/main" id="{5F24A71D-C0A9-49AC-B2D1-5A9EA2BD3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48538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4280C55-570C-4284-9850-B2BA33DB6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7033095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3CD65-7015-4C56-9429-BBD9C13BF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60" y="804328"/>
            <a:ext cx="6091312" cy="12058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EFFFF"/>
                </a:solidFill>
              </a:rPr>
              <a:t>Inventory System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3C977C-206F-469F-9340-CFA8067708F5}"/>
              </a:ext>
            </a:extLst>
          </p:cNvPr>
          <p:cNvSpPr txBox="1"/>
          <p:nvPr/>
        </p:nvSpPr>
        <p:spPr>
          <a:xfrm>
            <a:off x="1282189" y="2494450"/>
            <a:ext cx="5773883" cy="35631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40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050E8-8C52-40FB-98C8-FF5488F16411}"/>
              </a:ext>
            </a:extLst>
          </p:cNvPr>
          <p:cNvSpPr txBox="1"/>
          <p:nvPr/>
        </p:nvSpPr>
        <p:spPr>
          <a:xfrm>
            <a:off x="1228725" y="1885950"/>
            <a:ext cx="8048625" cy="56938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800"/>
          </a:p>
          <a:p>
            <a:r>
              <a:rPr lang="en-US" sz="2800">
                <a:ea typeface="+mn-lt"/>
                <a:cs typeface="+mn-lt"/>
              </a:rPr>
              <a:t>Priority – High</a:t>
            </a:r>
            <a:endParaRPr lang="en-US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n-US" sz="2800"/>
              <a:t>All</a:t>
            </a:r>
            <a:r>
              <a:rPr lang="en-US" sz="2800">
                <a:cs typeface="Calibri"/>
              </a:rPr>
              <a:t> pickups stored</a:t>
            </a:r>
            <a:endParaRPr lang="en-US">
              <a:cs typeface="Calibri" panose="020F0502020204030204"/>
            </a:endParaRPr>
          </a:p>
          <a:p>
            <a:pPr marL="914400" lvl="1" indent="-457200">
              <a:buFont typeface="Arial"/>
              <a:buChar char="•"/>
            </a:pPr>
            <a:r>
              <a:rPr lang="en-US" sz="2800">
                <a:cs typeface="Calibri"/>
              </a:rPr>
              <a:t>Hydra blood, </a:t>
            </a:r>
            <a:r>
              <a:rPr lang="en-US" sz="2800" err="1">
                <a:cs typeface="Calibri"/>
              </a:rPr>
              <a:t>Krotola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>
                <a:cs typeface="Calibri"/>
              </a:rPr>
              <a:t>Sword and bow</a:t>
            </a:r>
          </a:p>
          <a:p>
            <a:r>
              <a:rPr lang="en-US" sz="2800">
                <a:cs typeface="Calibri"/>
              </a:rPr>
              <a:t>Complexity – High</a:t>
            </a:r>
          </a:p>
          <a:p>
            <a:pPr marL="457200" indent="-457200">
              <a:buFont typeface="Arial"/>
              <a:buChar char="•"/>
            </a:pPr>
            <a:r>
              <a:rPr lang="en-US" sz="2800">
                <a:cs typeface="Calibri"/>
              </a:rPr>
              <a:t>Item class with structure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>
                <a:cs typeface="Calibri"/>
              </a:rPr>
              <a:t>Icon, stats, animation</a:t>
            </a:r>
          </a:p>
          <a:p>
            <a:pPr marL="457200" indent="-457200">
              <a:buFont typeface="Arial"/>
              <a:buChar char="•"/>
            </a:pPr>
            <a:r>
              <a:rPr lang="en-US" sz="2800">
                <a:cs typeface="Calibri"/>
              </a:rPr>
              <a:t>Lots of special cases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>
                <a:cs typeface="Calibri"/>
              </a:rPr>
              <a:t>Storage capacity, items stacking, items already equipped</a:t>
            </a:r>
          </a:p>
          <a:p>
            <a:endParaRPr lang="en-US" sz="2800">
              <a:cs typeface="Calibri"/>
            </a:endParaRPr>
          </a:p>
          <a:p>
            <a:endParaRPr lang="en-US" sz="2800">
              <a:cs typeface="Calibri"/>
            </a:endParaRPr>
          </a:p>
        </p:txBody>
      </p:sp>
      <p:pic>
        <p:nvPicPr>
          <p:cNvPr id="11" name="Picture 10" descr="A picture containing cup, mug, vessel, coffee cup&#10;&#10;Description automatically generated">
            <a:extLst>
              <a:ext uri="{FF2B5EF4-FFF2-40B4-BE49-F238E27FC236}">
                <a16:creationId xmlns:a16="http://schemas.microsoft.com/office/drawing/2014/main" id="{3C1A16E7-5A12-42CD-BF7B-B2C4087851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83" b="7046"/>
          <a:stretch/>
        </p:blipFill>
        <p:spPr>
          <a:xfrm>
            <a:off x="11024678" y="5989412"/>
            <a:ext cx="1169297" cy="86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220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4993743-B10A-433C-9996-3035D2C3A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45">
            <a:extLst>
              <a:ext uri="{FF2B5EF4-FFF2-40B4-BE49-F238E27FC236}">
                <a16:creationId xmlns:a16="http://schemas.microsoft.com/office/drawing/2014/main" id="{BB3B8946-A0AA-42D4-8A24-639DC6EA1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46">
            <a:extLst>
              <a:ext uri="{FF2B5EF4-FFF2-40B4-BE49-F238E27FC236}">
                <a16:creationId xmlns:a16="http://schemas.microsoft.com/office/drawing/2014/main" id="{AB1038E6-06EF-4DCB-B52E-D3825C50F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47">
            <a:extLst>
              <a:ext uri="{FF2B5EF4-FFF2-40B4-BE49-F238E27FC236}">
                <a16:creationId xmlns:a16="http://schemas.microsoft.com/office/drawing/2014/main" id="{5C7EF35C-8B7D-4026-8F09-8B2B22505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44">
            <a:extLst>
              <a:ext uri="{FF2B5EF4-FFF2-40B4-BE49-F238E27FC236}">
                <a16:creationId xmlns:a16="http://schemas.microsoft.com/office/drawing/2014/main" id="{5F24A71D-C0A9-49AC-B2D1-5A9EA2BD3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48538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4280C55-570C-4284-9850-B2BA33DB6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7033095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3CD65-7015-4C56-9429-BBD9C13BF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60" y="804328"/>
            <a:ext cx="6091312" cy="12058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EFFFF"/>
                </a:solidFill>
              </a:rPr>
              <a:t>Inventory System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3C977C-206F-469F-9340-CFA8067708F5}"/>
              </a:ext>
            </a:extLst>
          </p:cNvPr>
          <p:cNvSpPr txBox="1"/>
          <p:nvPr/>
        </p:nvSpPr>
        <p:spPr>
          <a:xfrm>
            <a:off x="1282189" y="2494450"/>
            <a:ext cx="5773883" cy="35631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400">
              <a:cs typeface="Calibri"/>
            </a:endParaRPr>
          </a:p>
        </p:txBody>
      </p:sp>
      <p:pic>
        <p:nvPicPr>
          <p:cNvPr id="11" name="Picture 10" descr="A picture containing cup, mug, vessel, coffee cup&#10;&#10;Description automatically generated">
            <a:extLst>
              <a:ext uri="{FF2B5EF4-FFF2-40B4-BE49-F238E27FC236}">
                <a16:creationId xmlns:a16="http://schemas.microsoft.com/office/drawing/2014/main" id="{3A4BC488-BB68-4B5E-91FE-33ED84E98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83" b="7046"/>
          <a:stretch/>
        </p:blipFill>
        <p:spPr>
          <a:xfrm>
            <a:off x="11024678" y="5989412"/>
            <a:ext cx="1169297" cy="869158"/>
          </a:xfrm>
          <a:prstGeom prst="rect">
            <a:avLst/>
          </a:prstGeom>
        </p:spPr>
      </p:pic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557C7C7E-300E-4AA7-A38A-00BFAEAEF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829" y="2178562"/>
            <a:ext cx="8978589" cy="467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08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2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2C4463A-8638-4238-9254-6BEB2DBF8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Introduction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1B783-5B05-418D-A444-A91D6A601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5120862" cy="35631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Stymphalian</a:t>
            </a:r>
          </a:p>
          <a:p>
            <a:pPr lvl="1"/>
            <a:r>
              <a:rPr lang="en-US">
                <a:cs typeface="Calibri"/>
              </a:rPr>
              <a:t>Open world RPG</a:t>
            </a:r>
          </a:p>
          <a:p>
            <a:r>
              <a:rPr lang="en-US">
                <a:cs typeface="Calibri"/>
              </a:rPr>
              <a:t>Goal—Beat the Stymphalian</a:t>
            </a:r>
          </a:p>
          <a:p>
            <a:pPr lvl="1"/>
            <a:r>
              <a:rPr lang="en-US" sz="2800">
                <a:cs typeface="Calibri"/>
              </a:rPr>
              <a:t>Bird From Greek Mythology</a:t>
            </a:r>
          </a:p>
        </p:txBody>
      </p:sp>
      <p:pic>
        <p:nvPicPr>
          <p:cNvPr id="5" name="Picture 4" descr="A picture containing cup, mug, vessel, coffee cup&#10;&#10;Description automatically generated">
            <a:extLst>
              <a:ext uri="{FF2B5EF4-FFF2-40B4-BE49-F238E27FC236}">
                <a16:creationId xmlns:a16="http://schemas.microsoft.com/office/drawing/2014/main" id="{C70FE4C1-F940-42B1-BC5D-D7A64CCEAB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83" b="7046"/>
          <a:stretch/>
        </p:blipFill>
        <p:spPr>
          <a:xfrm>
            <a:off x="11024678" y="5989412"/>
            <a:ext cx="1169297" cy="86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91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A picture containing cup, mug, vessel, coffee cup&#10;&#10;Description automatically generated">
            <a:extLst>
              <a:ext uri="{FF2B5EF4-FFF2-40B4-BE49-F238E27FC236}">
                <a16:creationId xmlns:a16="http://schemas.microsoft.com/office/drawing/2014/main" id="{6FE42BD0-CD1F-4C9E-AEF6-6F0AD99560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83" b="7046"/>
          <a:stretch/>
        </p:blipFill>
        <p:spPr>
          <a:xfrm>
            <a:off x="11024678" y="5989412"/>
            <a:ext cx="1169297" cy="869158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FC3E1667-0070-4289-AA0E-0485CC318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5" y="70062"/>
            <a:ext cx="3985364" cy="43274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D471D-EC0A-4513-9B36-835616833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0804" y="559533"/>
            <a:ext cx="8042996" cy="56174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The story begins on Mt. Olympus, where the </a:t>
            </a:r>
            <a:r>
              <a:rPr lang="en-US" b="1">
                <a:ea typeface="+mn-lt"/>
                <a:cs typeface="+mn-lt"/>
              </a:rPr>
              <a:t>main character, </a:t>
            </a:r>
            <a:r>
              <a:rPr lang="en-US" b="1" err="1">
                <a:ea typeface="+mn-lt"/>
                <a:cs typeface="+mn-lt"/>
              </a:rPr>
              <a:t>Telephus</a:t>
            </a:r>
            <a:r>
              <a:rPr lang="en-US">
                <a:ea typeface="+mn-lt"/>
                <a:cs typeface="+mn-lt"/>
              </a:rPr>
              <a:t>, is having a conversation with </a:t>
            </a:r>
            <a:r>
              <a:rPr lang="en-US" b="1">
                <a:ea typeface="+mn-lt"/>
                <a:cs typeface="+mn-lt"/>
              </a:rPr>
              <a:t>his father, Hercules</a:t>
            </a:r>
            <a:r>
              <a:rPr lang="en-US">
                <a:ea typeface="+mn-lt"/>
                <a:cs typeface="+mn-lt"/>
              </a:rPr>
              <a:t>. Throughout his life, Hercules sought the </a:t>
            </a:r>
            <a:r>
              <a:rPr lang="en-US" b="1">
                <a:ea typeface="+mn-lt"/>
                <a:cs typeface="+mn-lt"/>
              </a:rPr>
              <a:t>extinction of the </a:t>
            </a:r>
            <a:r>
              <a:rPr lang="en-US" b="1" err="1">
                <a:ea typeface="+mn-lt"/>
                <a:cs typeface="+mn-lt"/>
              </a:rPr>
              <a:t>Stymphalians</a:t>
            </a:r>
            <a:r>
              <a:rPr lang="en-US">
                <a:ea typeface="+mn-lt"/>
                <a:cs typeface="+mn-lt"/>
              </a:rPr>
              <a:t>: creatures who had been inhospitable toward him. Hercules knew that these </a:t>
            </a:r>
            <a:r>
              <a:rPr lang="en-US" b="1" err="1">
                <a:ea typeface="+mn-lt"/>
                <a:cs typeface="+mn-lt"/>
              </a:rPr>
              <a:t>Stymphalians</a:t>
            </a:r>
            <a:r>
              <a:rPr lang="en-US" b="1">
                <a:ea typeface="+mn-lt"/>
                <a:cs typeface="+mn-lt"/>
              </a:rPr>
              <a:t> could only be killed by an arrow tipped with the blood of a hydra</a:t>
            </a:r>
            <a:r>
              <a:rPr lang="en-US">
                <a:ea typeface="+mn-lt"/>
                <a:cs typeface="+mn-lt"/>
              </a:rPr>
              <a:t>. Resultingly, Hercules slew many hydras and used their blood to nearly wipe out all his foes. However, Hercules had recently became poisoned by the blood of a hydra and was slowly dying. Unable to complete his goal of eradicating the Stymphalian,</a:t>
            </a:r>
            <a:r>
              <a:rPr lang="en-US" b="1">
                <a:ea typeface="+mn-lt"/>
                <a:cs typeface="+mn-lt"/>
              </a:rPr>
              <a:t> Hercules asks </a:t>
            </a:r>
            <a:r>
              <a:rPr lang="en-US" b="1" err="1">
                <a:ea typeface="+mn-lt"/>
                <a:cs typeface="+mn-lt"/>
              </a:rPr>
              <a:t>Telephus</a:t>
            </a:r>
            <a:r>
              <a:rPr lang="en-US" b="1">
                <a:ea typeface="+mn-lt"/>
                <a:cs typeface="+mn-lt"/>
              </a:rPr>
              <a:t> to complete the task. </a:t>
            </a:r>
            <a:r>
              <a:rPr lang="en-US" b="1" err="1">
                <a:ea typeface="+mn-lt"/>
                <a:cs typeface="+mn-lt"/>
              </a:rPr>
              <a:t>Telephus</a:t>
            </a:r>
            <a:r>
              <a:rPr lang="en-US" b="1">
                <a:ea typeface="+mn-lt"/>
                <a:cs typeface="+mn-lt"/>
              </a:rPr>
              <a:t> accepts</a:t>
            </a:r>
            <a:r>
              <a:rPr lang="en-US">
                <a:ea typeface="+mn-lt"/>
                <a:cs typeface="+mn-lt"/>
              </a:rPr>
              <a:t> and jumps off Olympus, eager to fulfill his dying father's wish.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12" name="Picture 13" descr="Diagram&#10;&#10;Description automatically generated">
            <a:extLst>
              <a:ext uri="{FF2B5EF4-FFF2-40B4-BE49-F238E27FC236}">
                <a16:creationId xmlns:a16="http://schemas.microsoft.com/office/drawing/2014/main" id="{3E837CA1-2B8D-498C-AE9F-DE8A72D85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165" y="4389763"/>
            <a:ext cx="1021655" cy="1871076"/>
          </a:xfrm>
          <a:prstGeom prst="rect">
            <a:avLst/>
          </a:prstGeom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F384176C-AE78-49D2-8DA1-6BAE5F20C08A}"/>
              </a:ext>
            </a:extLst>
          </p:cNvPr>
          <p:cNvSpPr txBox="1"/>
          <p:nvPr/>
        </p:nvSpPr>
        <p:spPr>
          <a:xfrm>
            <a:off x="1242135" y="6170979"/>
            <a:ext cx="1616765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err="1">
                <a:cs typeface="Calibri"/>
              </a:rPr>
              <a:t>Telephus</a:t>
            </a:r>
            <a:endParaRPr lang="en-US" sz="2000">
              <a:cs typeface="Calibri"/>
            </a:endParaRP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629D711A-48C7-4826-BF41-F7D9AAFC657C}"/>
              </a:ext>
            </a:extLst>
          </p:cNvPr>
          <p:cNvSpPr txBox="1"/>
          <p:nvPr/>
        </p:nvSpPr>
        <p:spPr>
          <a:xfrm>
            <a:off x="1346518" y="74979"/>
            <a:ext cx="1616765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>
                <a:cs typeface="Calibri"/>
              </a:rPr>
              <a:t>Hercules</a:t>
            </a:r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8673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D471D-EC0A-4513-9B36-835616833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693" y="438055"/>
            <a:ext cx="5392107" cy="573890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err="1">
                <a:ea typeface="+mn-lt"/>
                <a:cs typeface="+mn-lt"/>
              </a:rPr>
              <a:t>Telephus</a:t>
            </a:r>
            <a:r>
              <a:rPr lang="en-US">
                <a:ea typeface="+mn-lt"/>
                <a:cs typeface="+mn-lt"/>
              </a:rPr>
              <a:t> lands on the </a:t>
            </a:r>
            <a:r>
              <a:rPr lang="en-US" b="1">
                <a:ea typeface="+mn-lt"/>
                <a:cs typeface="+mn-lt"/>
              </a:rPr>
              <a:t>Island of Aretias</a:t>
            </a:r>
            <a:r>
              <a:rPr lang="en-US">
                <a:ea typeface="+mn-lt"/>
                <a:cs typeface="+mn-lt"/>
              </a:rPr>
              <a:t>, home of the last </a:t>
            </a:r>
            <a:r>
              <a:rPr lang="en-US" err="1">
                <a:ea typeface="+mn-lt"/>
                <a:cs typeface="+mn-lt"/>
              </a:rPr>
              <a:t>Stymphalians</a:t>
            </a:r>
            <a:r>
              <a:rPr lang="en-US">
                <a:ea typeface="+mn-lt"/>
                <a:cs typeface="+mn-lt"/>
              </a:rPr>
              <a:t> in existence. Using his experience from the Trojan War, </a:t>
            </a:r>
            <a:r>
              <a:rPr lang="en-US" err="1">
                <a:ea typeface="+mn-lt"/>
                <a:cs typeface="+mn-lt"/>
              </a:rPr>
              <a:t>Telephus</a:t>
            </a:r>
            <a:r>
              <a:rPr lang="en-US">
                <a:ea typeface="+mn-lt"/>
                <a:cs typeface="+mn-lt"/>
              </a:rPr>
              <a:t> quickly learns the basics of surviving on Aretias. He also learns that </a:t>
            </a:r>
            <a:r>
              <a:rPr lang="en-US" b="1">
                <a:ea typeface="+mn-lt"/>
                <a:cs typeface="+mn-lt"/>
              </a:rPr>
              <a:t>the remaining </a:t>
            </a:r>
            <a:r>
              <a:rPr lang="en-US" b="1" err="1">
                <a:ea typeface="+mn-lt"/>
                <a:cs typeface="+mn-lt"/>
              </a:rPr>
              <a:t>Stymphalians</a:t>
            </a:r>
            <a:r>
              <a:rPr lang="en-US" b="1">
                <a:ea typeface="+mn-lt"/>
                <a:cs typeface="+mn-lt"/>
              </a:rPr>
              <a:t> are seated at the top of a nearby volcano</a:t>
            </a:r>
            <a:r>
              <a:rPr lang="en-US">
                <a:ea typeface="+mn-lt"/>
                <a:cs typeface="+mn-lt"/>
              </a:rPr>
              <a:t>. </a:t>
            </a:r>
            <a:r>
              <a:rPr lang="en-US" err="1">
                <a:ea typeface="+mn-lt"/>
                <a:cs typeface="+mn-lt"/>
              </a:rPr>
              <a:t>Telephus</a:t>
            </a:r>
            <a:r>
              <a:rPr lang="en-US">
                <a:ea typeface="+mn-lt"/>
                <a:cs typeface="+mn-lt"/>
              </a:rPr>
              <a:t> heads to a </a:t>
            </a:r>
            <a:r>
              <a:rPr lang="en-US" b="1">
                <a:ea typeface="+mn-lt"/>
                <a:cs typeface="+mn-lt"/>
              </a:rPr>
              <a:t>nearby town</a:t>
            </a:r>
            <a:r>
              <a:rPr lang="en-US">
                <a:ea typeface="+mn-lt"/>
                <a:cs typeface="+mn-lt"/>
              </a:rPr>
              <a:t> at the base of the volcano to rest up before starting the climb. In town, </a:t>
            </a:r>
            <a:r>
              <a:rPr lang="en-US" err="1">
                <a:ea typeface="+mn-lt"/>
                <a:cs typeface="+mn-lt"/>
              </a:rPr>
              <a:t>Telephus</a:t>
            </a:r>
            <a:r>
              <a:rPr lang="en-US">
                <a:ea typeface="+mn-lt"/>
                <a:cs typeface="+mn-lt"/>
              </a:rPr>
              <a:t> hears rumors of a </a:t>
            </a:r>
            <a:r>
              <a:rPr lang="en-US" b="1">
                <a:ea typeface="+mn-lt"/>
                <a:cs typeface="+mn-lt"/>
              </a:rPr>
              <a:t>hydra cave</a:t>
            </a:r>
            <a:r>
              <a:rPr lang="en-US">
                <a:ea typeface="+mn-lt"/>
                <a:cs typeface="+mn-lt"/>
              </a:rPr>
              <a:t> somewhere on the volcano. With the stars aligned, </a:t>
            </a:r>
            <a:r>
              <a:rPr lang="en-US" err="1">
                <a:ea typeface="+mn-lt"/>
                <a:cs typeface="+mn-lt"/>
              </a:rPr>
              <a:t>Telephus</a:t>
            </a:r>
            <a:r>
              <a:rPr lang="en-US">
                <a:ea typeface="+mn-lt"/>
                <a:cs typeface="+mn-lt"/>
              </a:rPr>
              <a:t>' quest can now truly begin.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2" name="Picture 13" descr="Diagram&#10;&#10;Description automatically generated">
            <a:extLst>
              <a:ext uri="{FF2B5EF4-FFF2-40B4-BE49-F238E27FC236}">
                <a16:creationId xmlns:a16="http://schemas.microsoft.com/office/drawing/2014/main" id="{F508359E-812E-4D99-9682-B334D49F2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555060" y="2157620"/>
            <a:ext cx="1064316" cy="1924327"/>
          </a:xfrm>
          <a:prstGeom prst="rect">
            <a:avLst/>
          </a:prstGeom>
        </p:spPr>
      </p:pic>
      <p:pic>
        <p:nvPicPr>
          <p:cNvPr id="15" name="Picture 15" descr="A picture containing smoke, dark, clouds, night sky&#10;&#10;Description automatically generated">
            <a:extLst>
              <a:ext uri="{FF2B5EF4-FFF2-40B4-BE49-F238E27FC236}">
                <a16:creationId xmlns:a16="http://schemas.microsoft.com/office/drawing/2014/main" id="{9290AEFE-6630-4F48-A3E5-7EDF92738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8905" y="-153973"/>
            <a:ext cx="4742069" cy="2196382"/>
          </a:xfrm>
          <a:prstGeom prst="rect">
            <a:avLst/>
          </a:prstGeom>
        </p:spPr>
      </p:pic>
      <p:pic>
        <p:nvPicPr>
          <p:cNvPr id="16" name="Picture 16" descr="Diagram&#10;&#10;Description automatically generated">
            <a:extLst>
              <a:ext uri="{FF2B5EF4-FFF2-40B4-BE49-F238E27FC236}">
                <a16:creationId xmlns:a16="http://schemas.microsoft.com/office/drawing/2014/main" id="{71FFA370-B62B-46D9-946F-FC371A3D6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791" y="4190772"/>
            <a:ext cx="3670852" cy="16569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8322355-262F-4208-BA00-F4532A13C449}"/>
              </a:ext>
            </a:extLst>
          </p:cNvPr>
          <p:cNvSpPr txBox="1"/>
          <p:nvPr/>
        </p:nvSpPr>
        <p:spPr>
          <a:xfrm>
            <a:off x="1599096" y="5861877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cs typeface="Calibri"/>
              </a:rPr>
              <a:t>Aretias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0219B1-9962-4B1A-AD16-42AE4FB55D43}"/>
              </a:ext>
            </a:extLst>
          </p:cNvPr>
          <p:cNvSpPr txBox="1"/>
          <p:nvPr/>
        </p:nvSpPr>
        <p:spPr>
          <a:xfrm>
            <a:off x="1676400" y="64935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cs typeface="Calibri"/>
              </a:rPr>
              <a:t>Olympus</a:t>
            </a:r>
          </a:p>
        </p:txBody>
      </p:sp>
      <p:pic>
        <p:nvPicPr>
          <p:cNvPr id="21" name="Picture 4" descr="A picture containing cup, mug, vessel, coffee cup&#10;&#10;Description automatically generated">
            <a:extLst>
              <a:ext uri="{FF2B5EF4-FFF2-40B4-BE49-F238E27FC236}">
                <a16:creationId xmlns:a16="http://schemas.microsoft.com/office/drawing/2014/main" id="{557C4614-87E5-42D7-ADE0-3AAA09C9E2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883" b="7046"/>
          <a:stretch/>
        </p:blipFill>
        <p:spPr>
          <a:xfrm>
            <a:off x="11024678" y="5989412"/>
            <a:ext cx="1169297" cy="86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09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 descr="A picture containing sky, light, sunset, silhouette&#10;&#10;Description automatically generated">
            <a:extLst>
              <a:ext uri="{FF2B5EF4-FFF2-40B4-BE49-F238E27FC236}">
                <a16:creationId xmlns:a16="http://schemas.microsoft.com/office/drawing/2014/main" id="{93AD7889-2E71-49EE-99B3-F30EFE85F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68" y="474261"/>
            <a:ext cx="8766131" cy="6671479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B6959140-63F0-4F67-A1E0-47C516BAD068}"/>
              </a:ext>
            </a:extLst>
          </p:cNvPr>
          <p:cNvSpPr/>
          <p:nvPr/>
        </p:nvSpPr>
        <p:spPr>
          <a:xfrm>
            <a:off x="9367250" y="1616532"/>
            <a:ext cx="1207476" cy="1195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47FD629-4A61-49A2-83E8-FAADFF0BFAF3}"/>
              </a:ext>
            </a:extLst>
          </p:cNvPr>
          <p:cNvCxnSpPr/>
          <p:nvPr/>
        </p:nvCxnSpPr>
        <p:spPr>
          <a:xfrm flipH="1">
            <a:off x="9970988" y="2812285"/>
            <a:ext cx="11723" cy="1840522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5B07E7F-9BF7-4346-8D85-5C5380DC685F}"/>
              </a:ext>
            </a:extLst>
          </p:cNvPr>
          <p:cNvCxnSpPr>
            <a:cxnSpLocks/>
          </p:cNvCxnSpPr>
          <p:nvPr/>
        </p:nvCxnSpPr>
        <p:spPr>
          <a:xfrm flipH="1">
            <a:off x="9056589" y="4652808"/>
            <a:ext cx="890952" cy="1031629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4BC651C-C95A-483E-A40F-D6BE0F5EA9DC}"/>
              </a:ext>
            </a:extLst>
          </p:cNvPr>
          <p:cNvCxnSpPr>
            <a:cxnSpLocks/>
          </p:cNvCxnSpPr>
          <p:nvPr/>
        </p:nvCxnSpPr>
        <p:spPr>
          <a:xfrm>
            <a:off x="9947541" y="4641084"/>
            <a:ext cx="879231" cy="1113691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F499EA0-DC73-461C-9CF6-0034BA1E8BE4}"/>
              </a:ext>
            </a:extLst>
          </p:cNvPr>
          <p:cNvCxnSpPr>
            <a:cxnSpLocks/>
          </p:cNvCxnSpPr>
          <p:nvPr/>
        </p:nvCxnSpPr>
        <p:spPr>
          <a:xfrm>
            <a:off x="9068310" y="3797022"/>
            <a:ext cx="1840523" cy="11722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7">
            <a:extLst>
              <a:ext uri="{FF2B5EF4-FFF2-40B4-BE49-F238E27FC236}">
                <a16:creationId xmlns:a16="http://schemas.microsoft.com/office/drawing/2014/main" id="{C6FFC19C-94CB-4346-8102-5A45C06A4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520000">
            <a:off x="10112156" y="3073788"/>
            <a:ext cx="1799312" cy="113908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D471D-EC0A-4513-9B36-835616833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9634" y="1354058"/>
            <a:ext cx="6208417" cy="39745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Throughout his journey, </a:t>
            </a:r>
            <a:r>
              <a:rPr lang="en-US" err="1">
                <a:ea typeface="+mn-lt"/>
                <a:cs typeface="+mn-lt"/>
              </a:rPr>
              <a:t>Telephus</a:t>
            </a:r>
            <a:r>
              <a:rPr lang="en-US">
                <a:ea typeface="+mn-lt"/>
                <a:cs typeface="+mn-lt"/>
              </a:rPr>
              <a:t> will encounter numerous townsfolk that could use a hand. Should he choose to accept and </a:t>
            </a:r>
            <a:r>
              <a:rPr lang="en-US" b="1">
                <a:ea typeface="+mn-lt"/>
                <a:cs typeface="+mn-lt"/>
              </a:rPr>
              <a:t>complete quests</a:t>
            </a:r>
            <a:r>
              <a:rPr lang="en-US">
                <a:ea typeface="+mn-lt"/>
                <a:cs typeface="+mn-lt"/>
              </a:rPr>
              <a:t> from these townsfolk, </a:t>
            </a:r>
            <a:r>
              <a:rPr lang="en-US" err="1">
                <a:ea typeface="+mn-lt"/>
                <a:cs typeface="+mn-lt"/>
              </a:rPr>
              <a:t>Telephus</a:t>
            </a:r>
            <a:r>
              <a:rPr lang="en-US">
                <a:ea typeface="+mn-lt"/>
                <a:cs typeface="+mn-lt"/>
              </a:rPr>
              <a:t> will receive a </a:t>
            </a:r>
            <a:r>
              <a:rPr lang="en-US" b="1">
                <a:ea typeface="+mn-lt"/>
                <a:cs typeface="+mn-lt"/>
              </a:rPr>
              <a:t>reward</a:t>
            </a:r>
            <a:r>
              <a:rPr lang="en-US">
                <a:ea typeface="+mn-lt"/>
                <a:cs typeface="+mn-lt"/>
              </a:rPr>
              <a:t>, such as gold, items, and equipment.</a:t>
            </a:r>
          </a:p>
          <a:p>
            <a:pPr marL="0" indent="0" algn="ctr">
              <a:buNone/>
            </a:pPr>
            <a:endParaRPr lang="en-US">
              <a:cs typeface="Calibri" panose="020F0502020204030204"/>
            </a:endParaRPr>
          </a:p>
        </p:txBody>
      </p:sp>
      <p:pic>
        <p:nvPicPr>
          <p:cNvPr id="9" name="Picture 4" descr="A picture containing cup, mug, vessel, coffee cup&#10;&#10;Description automatically generated">
            <a:extLst>
              <a:ext uri="{FF2B5EF4-FFF2-40B4-BE49-F238E27FC236}">
                <a16:creationId xmlns:a16="http://schemas.microsoft.com/office/drawing/2014/main" id="{251467ED-4442-46DA-9778-8EF349AC41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83" b="7046"/>
          <a:stretch/>
        </p:blipFill>
        <p:spPr>
          <a:xfrm>
            <a:off x="11024678" y="5989412"/>
            <a:ext cx="1169297" cy="86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55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7CE87C86-ED74-4DAB-926F-E90B8695C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322" y="1820448"/>
            <a:ext cx="1274973" cy="189143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9415D59-6C52-4EA6-AF7D-5B1A034EDE17}"/>
              </a:ext>
            </a:extLst>
          </p:cNvPr>
          <p:cNvSpPr/>
          <p:nvPr/>
        </p:nvSpPr>
        <p:spPr>
          <a:xfrm>
            <a:off x="832339" y="978877"/>
            <a:ext cx="1207476" cy="1195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F2DE755-40A2-4EA6-A212-F65C44E26EF5}"/>
              </a:ext>
            </a:extLst>
          </p:cNvPr>
          <p:cNvCxnSpPr/>
          <p:nvPr/>
        </p:nvCxnSpPr>
        <p:spPr>
          <a:xfrm flipH="1">
            <a:off x="1432413" y="2165107"/>
            <a:ext cx="11723" cy="1840522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D7EFB4-4CC1-47B3-903E-309BADA289B5}"/>
              </a:ext>
            </a:extLst>
          </p:cNvPr>
          <p:cNvCxnSpPr>
            <a:cxnSpLocks/>
          </p:cNvCxnSpPr>
          <p:nvPr/>
        </p:nvCxnSpPr>
        <p:spPr>
          <a:xfrm flipH="1">
            <a:off x="518014" y="4005630"/>
            <a:ext cx="890952" cy="1031629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9AA7DDD-ED3A-4F9B-9982-35A318DA8F76}"/>
              </a:ext>
            </a:extLst>
          </p:cNvPr>
          <p:cNvCxnSpPr>
            <a:cxnSpLocks/>
          </p:cNvCxnSpPr>
          <p:nvPr/>
        </p:nvCxnSpPr>
        <p:spPr>
          <a:xfrm>
            <a:off x="1408966" y="3993906"/>
            <a:ext cx="879231" cy="1113691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72B5DC-4390-4577-853F-5719BD0D90AC}"/>
              </a:ext>
            </a:extLst>
          </p:cNvPr>
          <p:cNvCxnSpPr>
            <a:cxnSpLocks/>
          </p:cNvCxnSpPr>
          <p:nvPr/>
        </p:nvCxnSpPr>
        <p:spPr>
          <a:xfrm>
            <a:off x="529735" y="3149844"/>
            <a:ext cx="1840523" cy="11722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8">
            <a:extLst>
              <a:ext uri="{FF2B5EF4-FFF2-40B4-BE49-F238E27FC236}">
                <a16:creationId xmlns:a16="http://schemas.microsoft.com/office/drawing/2014/main" id="{9247CADA-6B55-42B5-BDD6-9B2F7F1F6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359" y="1059910"/>
            <a:ext cx="1782871" cy="2473056"/>
          </a:xfrm>
          <a:prstGeom prst="rect">
            <a:avLst/>
          </a:prstGeom>
        </p:spPr>
      </p:pic>
      <p:pic>
        <p:nvPicPr>
          <p:cNvPr id="14" name="Picture 14" descr="A picture containing cake, cup, indoor, tableware&#10;&#10;Description automatically generated">
            <a:extLst>
              <a:ext uri="{FF2B5EF4-FFF2-40B4-BE49-F238E27FC236}">
                <a16:creationId xmlns:a16="http://schemas.microsoft.com/office/drawing/2014/main" id="{22890702-5EB4-41FF-93CA-C88043198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4017" y="3883537"/>
            <a:ext cx="1521914" cy="128298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AEF12C6-3C39-42F6-851C-E2D1B59B6817}"/>
              </a:ext>
            </a:extLst>
          </p:cNvPr>
          <p:cNvSpPr/>
          <p:nvPr/>
        </p:nvSpPr>
        <p:spPr>
          <a:xfrm>
            <a:off x="4114799" y="654482"/>
            <a:ext cx="7797451" cy="532356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EB796A4A-DDEA-4E04-B056-8BB4DF0C78CF}"/>
              </a:ext>
            </a:extLst>
          </p:cNvPr>
          <p:cNvSpPr/>
          <p:nvPr/>
        </p:nvSpPr>
        <p:spPr>
          <a:xfrm rot="16200000">
            <a:off x="3547783" y="1862070"/>
            <a:ext cx="762000" cy="365343"/>
          </a:xfrm>
          <a:prstGeom prst="triangl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D471D-EC0A-4513-9B36-835616833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5955" y="934485"/>
            <a:ext cx="7184915" cy="46995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Items</a:t>
            </a:r>
            <a:r>
              <a:rPr lang="en-US">
                <a:ea typeface="+mn-lt"/>
                <a:cs typeface="+mn-lt"/>
              </a:rPr>
              <a:t> can be used in and outside of combat, to assist </a:t>
            </a:r>
            <a:r>
              <a:rPr lang="en-US" err="1">
                <a:ea typeface="+mn-lt"/>
                <a:cs typeface="+mn-lt"/>
              </a:rPr>
              <a:t>Telephus</a:t>
            </a:r>
            <a:r>
              <a:rPr lang="en-US">
                <a:ea typeface="+mn-lt"/>
                <a:cs typeface="+mn-lt"/>
              </a:rPr>
              <a:t> in whatever situation he finds himself in. Certain items, such as hydra's blood, have special uses that are crucial to completing </a:t>
            </a:r>
            <a:r>
              <a:rPr lang="en-US" err="1">
                <a:ea typeface="+mn-lt"/>
                <a:cs typeface="+mn-lt"/>
              </a:rPr>
              <a:t>Telephus</a:t>
            </a:r>
            <a:r>
              <a:rPr lang="en-US">
                <a:ea typeface="+mn-lt"/>
                <a:cs typeface="+mn-lt"/>
              </a:rPr>
              <a:t>' main quest.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Equipment</a:t>
            </a:r>
            <a:r>
              <a:rPr lang="en-US">
                <a:ea typeface="+mn-lt"/>
                <a:cs typeface="+mn-lt"/>
              </a:rPr>
              <a:t> can be used to make </a:t>
            </a:r>
            <a:r>
              <a:rPr lang="en-US" err="1">
                <a:ea typeface="+mn-lt"/>
                <a:cs typeface="+mn-lt"/>
              </a:rPr>
              <a:t>Telephus</a:t>
            </a:r>
            <a:r>
              <a:rPr lang="en-US">
                <a:ea typeface="+mn-lt"/>
                <a:cs typeface="+mn-lt"/>
              </a:rPr>
              <a:t> more effective at fighting the common monsters on Aretias.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16" name="Picture 4" descr="A picture containing cup, mug, vessel, coffee cup&#10;&#10;Description automatically generated">
            <a:extLst>
              <a:ext uri="{FF2B5EF4-FFF2-40B4-BE49-F238E27FC236}">
                <a16:creationId xmlns:a16="http://schemas.microsoft.com/office/drawing/2014/main" id="{F3A9BC01-3DA2-48BD-AC9F-8F7773F9AB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883" b="7046"/>
          <a:stretch/>
        </p:blipFill>
        <p:spPr>
          <a:xfrm>
            <a:off x="11024678" y="5989412"/>
            <a:ext cx="1169297" cy="86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872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5" descr="A picture containing map&#10;&#10;Description automatically generated">
            <a:extLst>
              <a:ext uri="{FF2B5EF4-FFF2-40B4-BE49-F238E27FC236}">
                <a16:creationId xmlns:a16="http://schemas.microsoft.com/office/drawing/2014/main" id="{D1485599-A792-4910-A3FA-C3A2CEC7C1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47"/>
          <a:stretch/>
        </p:blipFill>
        <p:spPr>
          <a:xfrm>
            <a:off x="-912313" y="-1427"/>
            <a:ext cx="13106959" cy="686085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9415D59-6C52-4EA6-AF7D-5B1A034EDE17}"/>
              </a:ext>
            </a:extLst>
          </p:cNvPr>
          <p:cNvSpPr/>
          <p:nvPr/>
        </p:nvSpPr>
        <p:spPr>
          <a:xfrm>
            <a:off x="2439847" y="2241919"/>
            <a:ext cx="1197038" cy="1195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F2DE755-40A2-4EA6-A212-F65C44E26EF5}"/>
              </a:ext>
            </a:extLst>
          </p:cNvPr>
          <p:cNvCxnSpPr/>
          <p:nvPr/>
        </p:nvCxnSpPr>
        <p:spPr>
          <a:xfrm flipH="1">
            <a:off x="2998167" y="3428149"/>
            <a:ext cx="11723" cy="1276851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D7EFB4-4CC1-47B3-903E-309BADA289B5}"/>
              </a:ext>
            </a:extLst>
          </p:cNvPr>
          <p:cNvCxnSpPr>
            <a:cxnSpLocks/>
          </p:cNvCxnSpPr>
          <p:nvPr/>
        </p:nvCxnSpPr>
        <p:spPr>
          <a:xfrm flipH="1">
            <a:off x="2407357" y="4652809"/>
            <a:ext cx="567363" cy="687163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9AA7DDD-ED3A-4F9B-9982-35A318DA8F76}"/>
              </a:ext>
            </a:extLst>
          </p:cNvPr>
          <p:cNvCxnSpPr>
            <a:cxnSpLocks/>
          </p:cNvCxnSpPr>
          <p:nvPr/>
        </p:nvCxnSpPr>
        <p:spPr>
          <a:xfrm>
            <a:off x="2974720" y="4599331"/>
            <a:ext cx="576519" cy="696157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72B5DC-4390-4577-853F-5719BD0D90AC}"/>
              </a:ext>
            </a:extLst>
          </p:cNvPr>
          <p:cNvCxnSpPr>
            <a:cxnSpLocks/>
          </p:cNvCxnSpPr>
          <p:nvPr/>
        </p:nvCxnSpPr>
        <p:spPr>
          <a:xfrm flipV="1">
            <a:off x="2252064" y="3954882"/>
            <a:ext cx="1506496" cy="9154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7134FDB-141B-43C9-BFD5-0BC6835975D3}"/>
              </a:ext>
            </a:extLst>
          </p:cNvPr>
          <p:cNvSpPr/>
          <p:nvPr/>
        </p:nvSpPr>
        <p:spPr>
          <a:xfrm>
            <a:off x="4125238" y="675359"/>
            <a:ext cx="7797451" cy="532356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672B358D-92B2-46D4-84D2-116C031BA22D}"/>
              </a:ext>
            </a:extLst>
          </p:cNvPr>
          <p:cNvSpPr/>
          <p:nvPr/>
        </p:nvSpPr>
        <p:spPr>
          <a:xfrm rot="16200000">
            <a:off x="3558221" y="2759769"/>
            <a:ext cx="762000" cy="365343"/>
          </a:xfrm>
          <a:prstGeom prst="triangl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D471D-EC0A-4513-9B36-835616833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3489" y="1050136"/>
            <a:ext cx="6622074" cy="45004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Through completing quests and looting monsters, </a:t>
            </a:r>
            <a:r>
              <a:rPr lang="en-US" err="1">
                <a:ea typeface="+mn-lt"/>
                <a:cs typeface="+mn-lt"/>
              </a:rPr>
              <a:t>Telephus</a:t>
            </a:r>
            <a:r>
              <a:rPr lang="en-US">
                <a:ea typeface="+mn-lt"/>
                <a:cs typeface="+mn-lt"/>
              </a:rPr>
              <a:t> will acquire </a:t>
            </a:r>
            <a:r>
              <a:rPr lang="en-US" b="1">
                <a:ea typeface="+mn-lt"/>
                <a:cs typeface="+mn-lt"/>
              </a:rPr>
              <a:t>gold</a:t>
            </a:r>
            <a:r>
              <a:rPr lang="en-US">
                <a:ea typeface="+mn-lt"/>
                <a:cs typeface="+mn-lt"/>
              </a:rPr>
              <a:t>. This gold can be exchanged for items and equipment at </a:t>
            </a:r>
            <a:r>
              <a:rPr lang="en-US" b="1">
                <a:ea typeface="+mn-lt"/>
                <a:cs typeface="+mn-lt"/>
              </a:rPr>
              <a:t>shops</a:t>
            </a:r>
            <a:r>
              <a:rPr lang="en-US">
                <a:ea typeface="+mn-lt"/>
                <a:cs typeface="+mn-lt"/>
              </a:rPr>
              <a:t> around Aretias.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Telephus</a:t>
            </a:r>
            <a:r>
              <a:rPr lang="en-US">
                <a:ea typeface="+mn-lt"/>
                <a:cs typeface="+mn-lt"/>
              </a:rPr>
              <a:t> can also exchange unwanted items and equipment for gold at these shops.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11" name="Picture 4" descr="A picture containing cup, mug, vessel, coffee cup&#10;&#10;Description automatically generated">
            <a:extLst>
              <a:ext uri="{FF2B5EF4-FFF2-40B4-BE49-F238E27FC236}">
                <a16:creationId xmlns:a16="http://schemas.microsoft.com/office/drawing/2014/main" id="{979A4CD0-C911-4105-A947-F3FB1F4EB4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83" b="7046"/>
          <a:stretch/>
        </p:blipFill>
        <p:spPr>
          <a:xfrm>
            <a:off x="11024678" y="5989412"/>
            <a:ext cx="1169297" cy="86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53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A picture containing cup, mug, vessel, coffee cup&#10;&#10;Description automatically generated">
            <a:extLst>
              <a:ext uri="{FF2B5EF4-FFF2-40B4-BE49-F238E27FC236}">
                <a16:creationId xmlns:a16="http://schemas.microsoft.com/office/drawing/2014/main" id="{D8B6ECB4-40C0-47BA-BCB6-8DCAE48E0A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83" b="7046"/>
          <a:stretch/>
        </p:blipFill>
        <p:spPr>
          <a:xfrm>
            <a:off x="11024678" y="5989412"/>
            <a:ext cx="1169297" cy="869158"/>
          </a:xfrm>
          <a:prstGeom prst="rect">
            <a:avLst/>
          </a:prstGeom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3A018068-1B52-4297-B633-6207718A0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22" y="558252"/>
            <a:ext cx="2743200" cy="2234208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926FD2AD-840B-41FF-BD11-02EA997F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3249" y="-35751"/>
            <a:ext cx="2743200" cy="2628900"/>
          </a:xfrm>
          <a:prstGeom prst="rect">
            <a:avLst/>
          </a:prstGeom>
        </p:spPr>
      </p:pic>
      <p:pic>
        <p:nvPicPr>
          <p:cNvPr id="13" name="Picture 13" descr="Diagram&#10;&#10;Description automatically generated">
            <a:extLst>
              <a:ext uri="{FF2B5EF4-FFF2-40B4-BE49-F238E27FC236}">
                <a16:creationId xmlns:a16="http://schemas.microsoft.com/office/drawing/2014/main" id="{E53876C0-CBD3-46E4-A2B5-91E4F78B8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211" y="3013565"/>
            <a:ext cx="1064316" cy="1924327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F3F2E7AA-04B4-42C9-924C-2CDB36AD0A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7936" y="4443619"/>
            <a:ext cx="1064316" cy="1924327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F9429AF-BCAD-4F74-BF7A-7F074D6AB51F}"/>
              </a:ext>
            </a:extLst>
          </p:cNvPr>
          <p:cNvSpPr/>
          <p:nvPr/>
        </p:nvSpPr>
        <p:spPr>
          <a:xfrm>
            <a:off x="2883074" y="1917524"/>
            <a:ext cx="6231698" cy="394569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EA240CE0-3166-4645-84E4-9A9298611820}"/>
              </a:ext>
            </a:extLst>
          </p:cNvPr>
          <p:cNvSpPr/>
          <p:nvPr/>
        </p:nvSpPr>
        <p:spPr>
          <a:xfrm rot="16200000">
            <a:off x="2316057" y="3156427"/>
            <a:ext cx="762000" cy="365343"/>
          </a:xfrm>
          <a:prstGeom prst="triangl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91D22932-A61D-4D46-B8A8-3AC3B9B8DFA6}"/>
              </a:ext>
            </a:extLst>
          </p:cNvPr>
          <p:cNvSpPr/>
          <p:nvPr/>
        </p:nvSpPr>
        <p:spPr>
          <a:xfrm rot="5400000">
            <a:off x="8913098" y="4711741"/>
            <a:ext cx="762000" cy="365343"/>
          </a:xfrm>
          <a:prstGeom prst="triangl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8">
            <a:extLst>
              <a:ext uri="{FF2B5EF4-FFF2-40B4-BE49-F238E27FC236}">
                <a16:creationId xmlns:a16="http://schemas.microsoft.com/office/drawing/2014/main" id="{1F6A423F-501C-40B9-83C5-B5932CA66B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3852" y="3011882"/>
            <a:ext cx="812104" cy="1116070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6AED20CC-ABCE-40B9-A35C-A179531076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7500000">
            <a:off x="9955006" y="4798471"/>
            <a:ext cx="1219200" cy="120876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D471D-EC0A-4513-9B36-835616833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9846" y="2313177"/>
            <a:ext cx="5787362" cy="344399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There are </a:t>
            </a:r>
            <a:r>
              <a:rPr lang="en-US" b="1">
                <a:ea typeface="+mn-lt"/>
                <a:cs typeface="+mn-lt"/>
              </a:rPr>
              <a:t>powerful creatures</a:t>
            </a:r>
            <a:r>
              <a:rPr lang="en-US">
                <a:ea typeface="+mn-lt"/>
                <a:cs typeface="+mn-lt"/>
              </a:rPr>
              <a:t> on Aretias that require</a:t>
            </a:r>
            <a:r>
              <a:rPr lang="en-US" b="1">
                <a:ea typeface="+mn-lt"/>
                <a:cs typeface="+mn-lt"/>
              </a:rPr>
              <a:t> unique approaches to combat</a:t>
            </a:r>
            <a:r>
              <a:rPr lang="en-US">
                <a:ea typeface="+mn-lt"/>
                <a:cs typeface="+mn-lt"/>
              </a:rPr>
              <a:t>. If </a:t>
            </a:r>
            <a:r>
              <a:rPr lang="en-US" err="1">
                <a:ea typeface="+mn-lt"/>
                <a:cs typeface="+mn-lt"/>
              </a:rPr>
              <a:t>Telephus</a:t>
            </a:r>
            <a:r>
              <a:rPr lang="en-US">
                <a:ea typeface="+mn-lt"/>
                <a:cs typeface="+mn-lt"/>
              </a:rPr>
              <a:t> can best these creatures, then he will acquire </a:t>
            </a:r>
            <a:r>
              <a:rPr lang="en-US" b="1">
                <a:ea typeface="+mn-lt"/>
                <a:cs typeface="+mn-lt"/>
              </a:rPr>
              <a:t>special items</a:t>
            </a:r>
            <a:r>
              <a:rPr lang="en-US">
                <a:ea typeface="+mn-lt"/>
                <a:cs typeface="+mn-lt"/>
              </a:rPr>
              <a:t> needed to complete his main quest.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Killing these creatures may not be necessary</a:t>
            </a:r>
            <a:r>
              <a:rPr lang="en-US">
                <a:ea typeface="+mn-lt"/>
                <a:cs typeface="+mn-lt"/>
              </a:rPr>
              <a:t>: there are other ways to get a creature's special item.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3022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894</Words>
  <Application>Microsoft Office PowerPoint</Application>
  <PresentationFormat>Widescreen</PresentationFormat>
  <Paragraphs>140</Paragraphs>
  <Slides>26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SA Presentation</vt:lpstr>
      <vt:lpstr>Team Members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Current Game Screenshots</vt:lpstr>
      <vt:lpstr>Global Use Case</vt:lpstr>
      <vt:lpstr>Context Diagram</vt:lpstr>
      <vt:lpstr>Diagram 0</vt:lpstr>
      <vt:lpstr>Quests and NPCs - Jon</vt:lpstr>
      <vt:lpstr>Manage Player Information- Ross</vt:lpstr>
      <vt:lpstr>Player Information cont.</vt:lpstr>
      <vt:lpstr>Create Battle System - Riley</vt:lpstr>
      <vt:lpstr>Create Battle System cont.</vt:lpstr>
      <vt:lpstr>Create and Manage UI- Hunter </vt:lpstr>
      <vt:lpstr>Create and Manage UI- Continued</vt:lpstr>
      <vt:lpstr>A.I. - Trevor </vt:lpstr>
      <vt:lpstr>A.I. Continued </vt:lpstr>
      <vt:lpstr>Inventory System  - Kyle</vt:lpstr>
      <vt:lpstr>Inventory System</vt:lpstr>
      <vt:lpstr>Inventory System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 Presentation</dc:title>
  <dc:creator>Kopf, Jonathan (kopf0033@vandals.uidaho.edu)</dc:creator>
  <cp:lastModifiedBy>Kopf, Jonathan (kopf0033@vandals.uidaho.edu)</cp:lastModifiedBy>
  <cp:revision>1</cp:revision>
  <dcterms:created xsi:type="dcterms:W3CDTF">2021-09-21T23:30:04Z</dcterms:created>
  <dcterms:modified xsi:type="dcterms:W3CDTF">2021-09-28T00:15:41Z</dcterms:modified>
</cp:coreProperties>
</file>